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01" r:id="rId2"/>
  </p:sldMasterIdLst>
  <p:notesMasterIdLst>
    <p:notesMasterId r:id="rId35"/>
  </p:notesMasterIdLst>
  <p:sldIdLst>
    <p:sldId id="256" r:id="rId3"/>
    <p:sldId id="287" r:id="rId4"/>
    <p:sldId id="292" r:id="rId5"/>
    <p:sldId id="288" r:id="rId6"/>
    <p:sldId id="289" r:id="rId7"/>
    <p:sldId id="290" r:id="rId8"/>
    <p:sldId id="294" r:id="rId9"/>
    <p:sldId id="291" r:id="rId10"/>
    <p:sldId id="296" r:id="rId11"/>
    <p:sldId id="306" r:id="rId12"/>
    <p:sldId id="295" r:id="rId13"/>
    <p:sldId id="297" r:id="rId14"/>
    <p:sldId id="298" r:id="rId15"/>
    <p:sldId id="299" r:id="rId16"/>
    <p:sldId id="300" r:id="rId17"/>
    <p:sldId id="301" r:id="rId18"/>
    <p:sldId id="307" r:id="rId19"/>
    <p:sldId id="302" r:id="rId20"/>
    <p:sldId id="303" r:id="rId21"/>
    <p:sldId id="308" r:id="rId22"/>
    <p:sldId id="305" r:id="rId23"/>
    <p:sldId id="309" r:id="rId24"/>
    <p:sldId id="310" r:id="rId25"/>
    <p:sldId id="317" r:id="rId26"/>
    <p:sldId id="311" r:id="rId27"/>
    <p:sldId id="312" r:id="rId28"/>
    <p:sldId id="313" r:id="rId29"/>
    <p:sldId id="314" r:id="rId30"/>
    <p:sldId id="315" r:id="rId31"/>
    <p:sldId id="316" r:id="rId32"/>
    <p:sldId id="318" r:id="rId33"/>
    <p:sldId id="319" r:id="rId34"/>
  </p:sldIdLst>
  <p:sldSz cx="9144000" cy="5143500" type="screen16x9"/>
  <p:notesSz cx="6858000" cy="9144000"/>
  <p:defaultTextStyle>
    <a:defPPr>
      <a:defRPr lang="zh-CN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D5"/>
    <a:srgbClr val="233149"/>
    <a:srgbClr val="1F4C4D"/>
    <a:srgbClr val="E8E8E8"/>
    <a:srgbClr val="F2F2F2"/>
    <a:srgbClr val="C7C7C7"/>
    <a:srgbClr val="43C7CB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72" autoAdjust="0"/>
    <p:restoredTop sz="95460" autoAdjust="0"/>
  </p:normalViewPr>
  <p:slideViewPr>
    <p:cSldViewPr snapToGrid="0">
      <p:cViewPr varScale="1">
        <p:scale>
          <a:sx n="108" d="100"/>
          <a:sy n="108" d="100"/>
        </p:scale>
        <p:origin x="941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8" d="100"/>
        <a:sy n="8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12676" cap="rnd">
              <a:gradFill flip="none" rotWithShape="1">
                <a:gsLst>
                  <a:gs pos="0">
                    <a:schemeClr val="bg1">
                      <a:lumMod val="85000"/>
                      <a:alpha val="46000"/>
                    </a:schemeClr>
                  </a:gs>
                  <a:gs pos="100000">
                    <a:schemeClr val="tx1"/>
                  </a:gs>
                </a:gsLst>
                <a:lin ang="10800000" scaled="1"/>
                <a:tileRect/>
              </a:gradFill>
              <a:round/>
            </a:ln>
            <a:effectLst/>
          </c:spPr>
          <c:marker>
            <c:symbol val="circle"/>
            <c:size val="4"/>
            <c:spPr>
              <a:solidFill>
                <a:schemeClr val="tx1"/>
              </a:solidFill>
              <a:ln w="9507">
                <a:noFill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Your text01</c:v>
                </c:pt>
                <c:pt idx="1">
                  <c:v>Your text02</c:v>
                </c:pt>
                <c:pt idx="2">
                  <c:v>Your text03</c:v>
                </c:pt>
                <c:pt idx="3">
                  <c:v>Your text04</c:v>
                </c:pt>
              </c:strCache>
            </c:strRef>
          </c:cat>
          <c:val>
            <c:numRef>
              <c:f>Sheet1!$B$2:$B$5</c:f>
              <c:numCache>
                <c:formatCode>g/"通""用""格""式"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90C-400F-A664-2F916B8B0E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12676" cap="rnd">
              <a:gradFill flip="none" rotWithShape="1">
                <a:gsLst>
                  <a:gs pos="0">
                    <a:schemeClr val="bg1">
                      <a:lumMod val="85000"/>
                      <a:alpha val="69000"/>
                    </a:schemeClr>
                  </a:gs>
                  <a:gs pos="100000">
                    <a:schemeClr val="tx1"/>
                  </a:gs>
                </a:gsLst>
                <a:lin ang="0" scaled="1"/>
                <a:tileRect/>
              </a:gradFill>
              <a:round/>
            </a:ln>
            <a:effectLst/>
          </c:spPr>
          <c:marker>
            <c:symbol val="circle"/>
            <c:size val="4"/>
            <c:spPr>
              <a:solidFill>
                <a:schemeClr val="bg1">
                  <a:lumMod val="85000"/>
                </a:schemeClr>
              </a:solidFill>
              <a:ln w="25351">
                <a:noFill/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Your text01</c:v>
                </c:pt>
                <c:pt idx="1">
                  <c:v>Your text02</c:v>
                </c:pt>
                <c:pt idx="2">
                  <c:v>Your text03</c:v>
                </c:pt>
                <c:pt idx="3">
                  <c:v>Your text04</c:v>
                </c:pt>
              </c:strCache>
            </c:strRef>
          </c:cat>
          <c:val>
            <c:numRef>
              <c:f>Sheet1!$C$2:$C$5</c:f>
              <c:numCache>
                <c:formatCode>g/"通""用""格""式"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90C-400F-A664-2F916B8B0E0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12676" cap="rnd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tx1"/>
                  </a:gs>
                </a:gsLst>
                <a:lin ang="0" scaled="1"/>
                <a:tileRect/>
              </a:gradFill>
              <a:round/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9507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1.1862393988026619E-2"/>
                  <c:y val="-3.8621692162305384E-2"/>
                </c:manualLayout>
              </c:layout>
              <c:tx>
                <c:rich>
                  <a:bodyPr/>
                  <a:lstStyle/>
                  <a:p>
                    <a:r>
                      <a:rPr lang="en-US" altLang="zh-CN"/>
                      <a:t>[]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90C-400F-A664-2F916B8B0E0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117436392815985E-3"/>
                  <c:y val="1.9310846081152692E-2"/>
                </c:manualLayout>
              </c:layout>
              <c:tx>
                <c:rich>
                  <a:bodyPr/>
                  <a:lstStyle/>
                  <a:p>
                    <a:r>
                      <a:rPr lang="en-US" altLang="zh-CN"/>
                      <a:t>[]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90C-400F-A664-2F916B8B0E0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1174363928158974E-3"/>
                  <c:y val="-4.8277115202881729E-3"/>
                </c:manualLayout>
              </c:layout>
              <c:tx>
                <c:rich>
                  <a:bodyPr/>
                  <a:lstStyle/>
                  <a:p>
                    <a:r>
                      <a:rPr lang="en-US" altLang="zh-CN"/>
                      <a:t>[]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90C-400F-A664-2F916B8B0E0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2099641867787182"/>
                  <c:y val="-7.2415672804322595E-2"/>
                </c:manualLayout>
              </c:layout>
              <c:tx>
                <c:rich>
                  <a:bodyPr/>
                  <a:lstStyle/>
                  <a:p>
                    <a:r>
                      <a:rPr lang="en-US" altLang="zh-CN"/>
                      <a:t>[]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90C-400F-A664-2F916B8B0E0B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798" b="0" i="0" u="none" strike="noStrike" kern="1200" baseline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Your text01</c:v>
                </c:pt>
                <c:pt idx="1">
                  <c:v>Your text02</c:v>
                </c:pt>
                <c:pt idx="2">
                  <c:v>Your text03</c:v>
                </c:pt>
                <c:pt idx="3">
                  <c:v>Your text04</c:v>
                </c:pt>
              </c:strCache>
            </c:strRef>
          </c:cat>
          <c:val>
            <c:numRef>
              <c:f>Sheet1!$D$2:$D$5</c:f>
              <c:numCache>
                <c:formatCode>g/"通""用""格""式"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E90C-400F-A664-2F916B8B0E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7774112"/>
        <c:axId val="1247783072"/>
      </c:lineChart>
      <c:catAx>
        <c:axId val="1247774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07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98" b="0" i="0" u="none" strike="noStrike" kern="1200" baseline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1247783072"/>
        <c:crosses val="autoZero"/>
        <c:auto val="1"/>
        <c:lblAlgn val="ctr"/>
        <c:lblOffset val="100"/>
        <c:noMultiLvlLbl val="0"/>
      </c:catAx>
      <c:valAx>
        <c:axId val="1247783072"/>
        <c:scaling>
          <c:orientation val="minMax"/>
        </c:scaling>
        <c:delete val="0"/>
        <c:axPos val="l"/>
        <c:majorGridlines>
          <c:spPr>
            <a:ln w="9507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/&quot;通&quot;&quot;用&quot;&quot;格&quot;&quot;式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47774112"/>
        <c:crosses val="autoZero"/>
        <c:crossBetween val="between"/>
      </c:valAx>
      <c:spPr>
        <a:noFill/>
        <a:ln w="25351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your text </c:v>
                </c:pt>
              </c:strCache>
            </c:strRef>
          </c:tx>
          <c:dPt>
            <c:idx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1900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8F9-4388-95AA-7395C5B7FD13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0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8F9-4388-95AA-7395C5B7FD1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0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8F9-4388-95AA-7395C5B7FD1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05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8F9-4388-95AA-7395C5B7FD13}"/>
              </c:ext>
            </c:extLst>
          </c:dPt>
          <c:dLbls>
            <c:dLbl>
              <c:idx val="0"/>
              <c:layout>
                <c:manualLayout>
                  <c:x val="1.6260162601626101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8F9-4388-95AA-7395C5B7FD1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3937282229965178E-2"/>
                  <c:y val="4.181184668989547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8F9-4388-95AA-7395C5B7FD1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2520325203252036E-2"/>
                  <c:y val="3.484320557491287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8F9-4388-95AA-7395C5B7FD1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7874564459930314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8F9-4388-95AA-7395C5B7FD13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4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your text</c:v>
                </c:pt>
                <c:pt idx="1">
                  <c:v>your text</c:v>
                </c:pt>
                <c:pt idx="2">
                  <c:v>your text</c:v>
                </c:pt>
                <c:pt idx="3">
                  <c:v>your text</c:v>
                </c:pt>
              </c:strCache>
            </c:strRef>
          </c:cat>
          <c:val>
            <c:numRef>
              <c:f>Sheet1!$B$2:$B$5</c:f>
              <c:numCache>
                <c:formatCode>g/"通""用""格""式"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8F9-4388-95AA-7395C5B7FD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339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4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F3EF5EF-C183-428B-80C9-8F2B957BC91E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092D6AB0-0FA5-430A-BCC2-23081630493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5232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版权声明：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300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套精品模板商业授权，请联系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【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锐旗设计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】:https://9ppt.taobao.com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，专业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PPT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老师为你解决所有</a:t>
            </a: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PPT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问题！</a:t>
            </a:r>
            <a:endParaRPr lang="zh-CN" altLang="en-US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B4B78-E002-4AC6-A2ED-F1DF018D2374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907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2D6AB0-0FA5-430A-BCC2-23081630493F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793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46956E-9E02-4534-9663-F9C25E0C5141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733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2D6AB0-0FA5-430A-BCC2-23081630493F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35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2D6AB0-0FA5-430A-BCC2-23081630493F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224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2D6AB0-0FA5-430A-BCC2-23081630493F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467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19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62CF91-6D34-4D4F-8CE5-D4A0A4B68714}" type="slidenum">
              <a:rPr lang="zh-CN" altLang="en-US" sz="12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361469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927100" y="1066800"/>
            <a:ext cx="3048000" cy="2882900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943926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+mn-ea"/>
              </a:defRPr>
            </a:lvl1pPr>
          </a:lstStyle>
          <a:p>
            <a:pPr>
              <a:defRPr/>
            </a:pPr>
            <a:fld id="{348D7349-070A-4E19-80EA-7B230E0E17FB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+mn-ea"/>
              </a:defRPr>
            </a:lvl1pPr>
          </a:lstStyle>
          <a:p>
            <a:pPr>
              <a:defRPr/>
            </a:pPr>
            <a:fld id="{C97C92D1-5584-4434-AC6F-1A0276F9EC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974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+mn-ea"/>
              </a:defRPr>
            </a:lvl1pPr>
          </a:lstStyle>
          <a:p>
            <a:pPr>
              <a:defRPr/>
            </a:pPr>
            <a:fld id="{6F08C8AF-B2FD-4039-AB05-6C0BA0F4FD4E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+mn-ea"/>
              </a:defRPr>
            </a:lvl1pPr>
          </a:lstStyle>
          <a:p>
            <a:pPr>
              <a:defRPr/>
            </a:pPr>
            <a:fld id="{7ED57256-5415-40C2-8041-45C3C06E4E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691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+mn-ea"/>
              </a:defRPr>
            </a:lvl1pPr>
          </a:lstStyle>
          <a:p>
            <a:pPr>
              <a:defRPr/>
            </a:pPr>
            <a:fld id="{131A0EE4-B2B4-4030-A5A0-82DC478FBD58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+mn-ea"/>
              </a:defRPr>
            </a:lvl1pPr>
          </a:lstStyle>
          <a:p>
            <a:pPr>
              <a:defRPr/>
            </a:pPr>
            <a:fld id="{099A4A58-4ABF-4966-A22B-3DFF79468A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695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22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24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810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97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641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62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3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 bwMode="auto">
          <a:xfrm>
            <a:off x="237920" y="196230"/>
            <a:ext cx="230076" cy="290200"/>
            <a:chOff x="4481513" y="4638676"/>
            <a:chExt cx="290512" cy="366711"/>
          </a:xfrm>
          <a:solidFill>
            <a:schemeClr val="bg1"/>
          </a:solidFill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4598988" y="4784725"/>
              <a:ext cx="46038" cy="23812"/>
            </a:xfrm>
            <a:custGeom>
              <a:avLst/>
              <a:gdLst>
                <a:gd name="T0" fmla="*/ 0 w 29"/>
                <a:gd name="T1" fmla="*/ 13 h 15"/>
                <a:gd name="T2" fmla="*/ 18 w 29"/>
                <a:gd name="T3" fmla="*/ 15 h 15"/>
                <a:gd name="T4" fmla="*/ 29 w 29"/>
                <a:gd name="T5" fmla="*/ 1 h 15"/>
                <a:gd name="T6" fmla="*/ 14 w 29"/>
                <a:gd name="T7" fmla="*/ 0 h 15"/>
                <a:gd name="T8" fmla="*/ 0 w 29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5">
                  <a:moveTo>
                    <a:pt x="0" y="13"/>
                  </a:moveTo>
                  <a:lnTo>
                    <a:pt x="18" y="15"/>
                  </a:lnTo>
                  <a:lnTo>
                    <a:pt x="29" y="1"/>
                  </a:lnTo>
                  <a:lnTo>
                    <a:pt x="14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4562475" y="4962525"/>
              <a:ext cx="50800" cy="42862"/>
            </a:xfrm>
            <a:custGeom>
              <a:avLst/>
              <a:gdLst>
                <a:gd name="T0" fmla="*/ 6 w 32"/>
                <a:gd name="T1" fmla="*/ 0 h 27"/>
                <a:gd name="T2" fmla="*/ 0 w 32"/>
                <a:gd name="T3" fmla="*/ 27 h 27"/>
                <a:gd name="T4" fmla="*/ 32 w 32"/>
                <a:gd name="T5" fmla="*/ 0 h 27"/>
                <a:gd name="T6" fmla="*/ 6 w 32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27">
                  <a:moveTo>
                    <a:pt x="6" y="0"/>
                  </a:moveTo>
                  <a:lnTo>
                    <a:pt x="0" y="27"/>
                  </a:lnTo>
                  <a:lnTo>
                    <a:pt x="32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4591050" y="4962525"/>
              <a:ext cx="107950" cy="38100"/>
            </a:xfrm>
            <a:custGeom>
              <a:avLst/>
              <a:gdLst>
                <a:gd name="T0" fmla="*/ 58 w 68"/>
                <a:gd name="T1" fmla="*/ 0 h 24"/>
                <a:gd name="T2" fmla="*/ 31 w 68"/>
                <a:gd name="T3" fmla="*/ 0 h 24"/>
                <a:gd name="T4" fmla="*/ 0 w 68"/>
                <a:gd name="T5" fmla="*/ 24 h 24"/>
                <a:gd name="T6" fmla="*/ 68 w 68"/>
                <a:gd name="T7" fmla="*/ 24 h 24"/>
                <a:gd name="T8" fmla="*/ 47 w 68"/>
                <a:gd name="T9" fmla="*/ 11 h 24"/>
                <a:gd name="T10" fmla="*/ 58 w 6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24">
                  <a:moveTo>
                    <a:pt x="58" y="0"/>
                  </a:moveTo>
                  <a:lnTo>
                    <a:pt x="31" y="0"/>
                  </a:lnTo>
                  <a:lnTo>
                    <a:pt x="0" y="24"/>
                  </a:lnTo>
                  <a:lnTo>
                    <a:pt x="68" y="24"/>
                  </a:lnTo>
                  <a:lnTo>
                    <a:pt x="47" y="11"/>
                  </a:lnTo>
                  <a:lnTo>
                    <a:pt x="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4491038" y="4638676"/>
              <a:ext cx="263525" cy="258762"/>
            </a:xfrm>
            <a:custGeom>
              <a:avLst/>
              <a:gdLst>
                <a:gd name="T0" fmla="*/ 123 w 166"/>
                <a:gd name="T1" fmla="*/ 77 h 163"/>
                <a:gd name="T2" fmla="*/ 123 w 166"/>
                <a:gd name="T3" fmla="*/ 57 h 163"/>
                <a:gd name="T4" fmla="*/ 117 w 166"/>
                <a:gd name="T5" fmla="*/ 64 h 163"/>
                <a:gd name="T6" fmla="*/ 117 w 166"/>
                <a:gd name="T7" fmla="*/ 43 h 163"/>
                <a:gd name="T8" fmla="*/ 109 w 166"/>
                <a:gd name="T9" fmla="*/ 53 h 163"/>
                <a:gd name="T10" fmla="*/ 109 w 166"/>
                <a:gd name="T11" fmla="*/ 30 h 163"/>
                <a:gd name="T12" fmla="*/ 101 w 166"/>
                <a:gd name="T13" fmla="*/ 44 h 163"/>
                <a:gd name="T14" fmla="*/ 77 w 166"/>
                <a:gd name="T15" fmla="*/ 10 h 163"/>
                <a:gd name="T16" fmla="*/ 76 w 166"/>
                <a:gd name="T17" fmla="*/ 62 h 163"/>
                <a:gd name="T18" fmla="*/ 75 w 166"/>
                <a:gd name="T19" fmla="*/ 62 h 163"/>
                <a:gd name="T20" fmla="*/ 6 w 166"/>
                <a:gd name="T21" fmla="*/ 0 h 163"/>
                <a:gd name="T22" fmla="*/ 59 w 166"/>
                <a:gd name="T23" fmla="*/ 76 h 163"/>
                <a:gd name="T24" fmla="*/ 0 w 166"/>
                <a:gd name="T25" fmla="*/ 125 h 163"/>
                <a:gd name="T26" fmla="*/ 37 w 166"/>
                <a:gd name="T27" fmla="*/ 163 h 163"/>
                <a:gd name="T28" fmla="*/ 65 w 166"/>
                <a:gd name="T29" fmla="*/ 144 h 163"/>
                <a:gd name="T30" fmla="*/ 62 w 166"/>
                <a:gd name="T31" fmla="*/ 153 h 163"/>
                <a:gd name="T32" fmla="*/ 72 w 166"/>
                <a:gd name="T33" fmla="*/ 153 h 163"/>
                <a:gd name="T34" fmla="*/ 75 w 166"/>
                <a:gd name="T35" fmla="*/ 143 h 163"/>
                <a:gd name="T36" fmla="*/ 109 w 166"/>
                <a:gd name="T37" fmla="*/ 126 h 163"/>
                <a:gd name="T38" fmla="*/ 102 w 166"/>
                <a:gd name="T39" fmla="*/ 116 h 163"/>
                <a:gd name="T40" fmla="*/ 80 w 166"/>
                <a:gd name="T41" fmla="*/ 131 h 163"/>
                <a:gd name="T42" fmla="*/ 61 w 166"/>
                <a:gd name="T43" fmla="*/ 129 h 163"/>
                <a:gd name="T44" fmla="*/ 35 w 166"/>
                <a:gd name="T45" fmla="*/ 148 h 163"/>
                <a:gd name="T46" fmla="*/ 17 w 166"/>
                <a:gd name="T47" fmla="*/ 126 h 163"/>
                <a:gd name="T48" fmla="*/ 89 w 166"/>
                <a:gd name="T49" fmla="*/ 72 h 163"/>
                <a:gd name="T50" fmla="*/ 89 w 166"/>
                <a:gd name="T51" fmla="*/ 46 h 163"/>
                <a:gd name="T52" fmla="*/ 147 w 166"/>
                <a:gd name="T53" fmla="*/ 133 h 163"/>
                <a:gd name="T54" fmla="*/ 116 w 166"/>
                <a:gd name="T55" fmla="*/ 156 h 163"/>
                <a:gd name="T56" fmla="*/ 136 w 166"/>
                <a:gd name="T57" fmla="*/ 156 h 163"/>
                <a:gd name="T58" fmla="*/ 166 w 166"/>
                <a:gd name="T59" fmla="*/ 132 h 163"/>
                <a:gd name="T60" fmla="*/ 123 w 166"/>
                <a:gd name="T61" fmla="*/ 77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6" h="163">
                  <a:moveTo>
                    <a:pt x="123" y="77"/>
                  </a:moveTo>
                  <a:lnTo>
                    <a:pt x="123" y="57"/>
                  </a:lnTo>
                  <a:lnTo>
                    <a:pt x="117" y="64"/>
                  </a:lnTo>
                  <a:lnTo>
                    <a:pt x="117" y="43"/>
                  </a:lnTo>
                  <a:lnTo>
                    <a:pt x="109" y="53"/>
                  </a:lnTo>
                  <a:lnTo>
                    <a:pt x="109" y="30"/>
                  </a:lnTo>
                  <a:lnTo>
                    <a:pt x="101" y="44"/>
                  </a:lnTo>
                  <a:lnTo>
                    <a:pt x="77" y="10"/>
                  </a:lnTo>
                  <a:lnTo>
                    <a:pt x="76" y="62"/>
                  </a:lnTo>
                  <a:lnTo>
                    <a:pt x="75" y="62"/>
                  </a:lnTo>
                  <a:lnTo>
                    <a:pt x="6" y="0"/>
                  </a:lnTo>
                  <a:lnTo>
                    <a:pt x="59" y="76"/>
                  </a:lnTo>
                  <a:lnTo>
                    <a:pt x="0" y="125"/>
                  </a:lnTo>
                  <a:lnTo>
                    <a:pt x="37" y="163"/>
                  </a:lnTo>
                  <a:lnTo>
                    <a:pt x="65" y="144"/>
                  </a:lnTo>
                  <a:lnTo>
                    <a:pt x="62" y="153"/>
                  </a:lnTo>
                  <a:lnTo>
                    <a:pt x="72" y="153"/>
                  </a:lnTo>
                  <a:lnTo>
                    <a:pt x="75" y="143"/>
                  </a:lnTo>
                  <a:lnTo>
                    <a:pt x="109" y="126"/>
                  </a:lnTo>
                  <a:lnTo>
                    <a:pt x="102" y="116"/>
                  </a:lnTo>
                  <a:lnTo>
                    <a:pt x="80" y="131"/>
                  </a:lnTo>
                  <a:lnTo>
                    <a:pt x="61" y="129"/>
                  </a:lnTo>
                  <a:lnTo>
                    <a:pt x="35" y="148"/>
                  </a:lnTo>
                  <a:lnTo>
                    <a:pt x="17" y="126"/>
                  </a:lnTo>
                  <a:lnTo>
                    <a:pt x="89" y="72"/>
                  </a:lnTo>
                  <a:lnTo>
                    <a:pt x="89" y="46"/>
                  </a:lnTo>
                  <a:lnTo>
                    <a:pt x="147" y="133"/>
                  </a:lnTo>
                  <a:lnTo>
                    <a:pt x="116" y="156"/>
                  </a:lnTo>
                  <a:lnTo>
                    <a:pt x="136" y="156"/>
                  </a:lnTo>
                  <a:lnTo>
                    <a:pt x="166" y="132"/>
                  </a:lnTo>
                  <a:lnTo>
                    <a:pt x="123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4549775" y="4932363"/>
              <a:ext cx="12700" cy="9525"/>
            </a:xfrm>
            <a:custGeom>
              <a:avLst/>
              <a:gdLst>
                <a:gd name="T0" fmla="*/ 1 w 8"/>
                <a:gd name="T1" fmla="*/ 0 h 6"/>
                <a:gd name="T2" fmla="*/ 0 w 8"/>
                <a:gd name="T3" fmla="*/ 6 h 6"/>
                <a:gd name="T4" fmla="*/ 6 w 8"/>
                <a:gd name="T5" fmla="*/ 6 h 6"/>
                <a:gd name="T6" fmla="*/ 8 w 8"/>
                <a:gd name="T7" fmla="*/ 0 h 6"/>
                <a:gd name="T8" fmla="*/ 1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1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4564063" y="4932363"/>
              <a:ext cx="14288" cy="9525"/>
            </a:xfrm>
            <a:custGeom>
              <a:avLst/>
              <a:gdLst>
                <a:gd name="T0" fmla="*/ 2 w 9"/>
                <a:gd name="T1" fmla="*/ 0 h 6"/>
                <a:gd name="T2" fmla="*/ 0 w 9"/>
                <a:gd name="T3" fmla="*/ 6 h 6"/>
                <a:gd name="T4" fmla="*/ 7 w 9"/>
                <a:gd name="T5" fmla="*/ 6 h 6"/>
                <a:gd name="T6" fmla="*/ 9 w 9"/>
                <a:gd name="T7" fmla="*/ 0 h 6"/>
                <a:gd name="T8" fmla="*/ 2 w 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2" y="0"/>
                  </a:moveTo>
                  <a:lnTo>
                    <a:pt x="0" y="6"/>
                  </a:lnTo>
                  <a:lnTo>
                    <a:pt x="7" y="6"/>
                  </a:lnTo>
                  <a:lnTo>
                    <a:pt x="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4578350" y="4932363"/>
              <a:ext cx="14288" cy="9525"/>
            </a:xfrm>
            <a:custGeom>
              <a:avLst/>
              <a:gdLst>
                <a:gd name="T0" fmla="*/ 2 w 9"/>
                <a:gd name="T1" fmla="*/ 0 h 6"/>
                <a:gd name="T2" fmla="*/ 0 w 9"/>
                <a:gd name="T3" fmla="*/ 6 h 6"/>
                <a:gd name="T4" fmla="*/ 7 w 9"/>
                <a:gd name="T5" fmla="*/ 6 h 6"/>
                <a:gd name="T6" fmla="*/ 9 w 9"/>
                <a:gd name="T7" fmla="*/ 0 h 6"/>
                <a:gd name="T8" fmla="*/ 2 w 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2" y="0"/>
                  </a:moveTo>
                  <a:lnTo>
                    <a:pt x="0" y="6"/>
                  </a:lnTo>
                  <a:lnTo>
                    <a:pt x="7" y="6"/>
                  </a:lnTo>
                  <a:lnTo>
                    <a:pt x="9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4594225" y="4932363"/>
              <a:ext cx="12700" cy="9525"/>
            </a:xfrm>
            <a:custGeom>
              <a:avLst/>
              <a:gdLst>
                <a:gd name="T0" fmla="*/ 1 w 8"/>
                <a:gd name="T1" fmla="*/ 0 h 6"/>
                <a:gd name="T2" fmla="*/ 0 w 8"/>
                <a:gd name="T3" fmla="*/ 6 h 6"/>
                <a:gd name="T4" fmla="*/ 6 w 8"/>
                <a:gd name="T5" fmla="*/ 6 h 6"/>
                <a:gd name="T6" fmla="*/ 8 w 8"/>
                <a:gd name="T7" fmla="*/ 0 h 6"/>
                <a:gd name="T8" fmla="*/ 1 w 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1" y="0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8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1" name="Freeform 13"/>
            <p:cNvSpPr>
              <a:spLocks noEditPoints="1"/>
            </p:cNvSpPr>
            <p:nvPr/>
          </p:nvSpPr>
          <p:spPr bwMode="auto">
            <a:xfrm>
              <a:off x="4484688" y="4903788"/>
              <a:ext cx="58738" cy="38100"/>
            </a:xfrm>
            <a:custGeom>
              <a:avLst/>
              <a:gdLst>
                <a:gd name="T0" fmla="*/ 60 w 60"/>
                <a:gd name="T1" fmla="*/ 34 h 39"/>
                <a:gd name="T2" fmla="*/ 36 w 60"/>
                <a:gd name="T3" fmla="*/ 34 h 39"/>
                <a:gd name="T4" fmla="*/ 36 w 60"/>
                <a:gd name="T5" fmla="*/ 29 h 39"/>
                <a:gd name="T6" fmla="*/ 60 w 60"/>
                <a:gd name="T7" fmla="*/ 29 h 39"/>
                <a:gd name="T8" fmla="*/ 60 w 60"/>
                <a:gd name="T9" fmla="*/ 23 h 39"/>
                <a:gd name="T10" fmla="*/ 36 w 60"/>
                <a:gd name="T11" fmla="*/ 23 h 39"/>
                <a:gd name="T12" fmla="*/ 36 w 60"/>
                <a:gd name="T13" fmla="*/ 21 h 39"/>
                <a:gd name="T14" fmla="*/ 55 w 60"/>
                <a:gd name="T15" fmla="*/ 21 h 39"/>
                <a:gd name="T16" fmla="*/ 60 w 60"/>
                <a:gd name="T17" fmla="*/ 16 h 39"/>
                <a:gd name="T18" fmla="*/ 60 w 60"/>
                <a:gd name="T19" fmla="*/ 0 h 39"/>
                <a:gd name="T20" fmla="*/ 0 w 60"/>
                <a:gd name="T21" fmla="*/ 0 h 39"/>
                <a:gd name="T22" fmla="*/ 0 w 60"/>
                <a:gd name="T23" fmla="*/ 21 h 39"/>
                <a:gd name="T24" fmla="*/ 24 w 60"/>
                <a:gd name="T25" fmla="*/ 21 h 39"/>
                <a:gd name="T26" fmla="*/ 24 w 60"/>
                <a:gd name="T27" fmla="*/ 23 h 39"/>
                <a:gd name="T28" fmla="*/ 0 w 60"/>
                <a:gd name="T29" fmla="*/ 23 h 39"/>
                <a:gd name="T30" fmla="*/ 0 w 60"/>
                <a:gd name="T31" fmla="*/ 29 h 39"/>
                <a:gd name="T32" fmla="*/ 24 w 60"/>
                <a:gd name="T33" fmla="*/ 29 h 39"/>
                <a:gd name="T34" fmla="*/ 24 w 60"/>
                <a:gd name="T35" fmla="*/ 34 h 39"/>
                <a:gd name="T36" fmla="*/ 0 w 60"/>
                <a:gd name="T37" fmla="*/ 34 h 39"/>
                <a:gd name="T38" fmla="*/ 0 w 60"/>
                <a:gd name="T39" fmla="*/ 39 h 39"/>
                <a:gd name="T40" fmla="*/ 60 w 60"/>
                <a:gd name="T41" fmla="*/ 39 h 39"/>
                <a:gd name="T42" fmla="*/ 60 w 60"/>
                <a:gd name="T43" fmla="*/ 34 h 39"/>
                <a:gd name="T44" fmla="*/ 36 w 60"/>
                <a:gd name="T45" fmla="*/ 5 h 39"/>
                <a:gd name="T46" fmla="*/ 49 w 60"/>
                <a:gd name="T47" fmla="*/ 5 h 39"/>
                <a:gd name="T48" fmla="*/ 49 w 60"/>
                <a:gd name="T49" fmla="*/ 14 h 39"/>
                <a:gd name="T50" fmla="*/ 46 w 60"/>
                <a:gd name="T51" fmla="*/ 16 h 39"/>
                <a:gd name="T52" fmla="*/ 46 w 60"/>
                <a:gd name="T53" fmla="*/ 16 h 39"/>
                <a:gd name="T54" fmla="*/ 47 w 60"/>
                <a:gd name="T55" fmla="*/ 6 h 39"/>
                <a:gd name="T56" fmla="*/ 40 w 60"/>
                <a:gd name="T57" fmla="*/ 6 h 39"/>
                <a:gd name="T58" fmla="*/ 38 w 60"/>
                <a:gd name="T59" fmla="*/ 16 h 39"/>
                <a:gd name="T60" fmla="*/ 36 w 60"/>
                <a:gd name="T61" fmla="*/ 16 h 39"/>
                <a:gd name="T62" fmla="*/ 36 w 60"/>
                <a:gd name="T63" fmla="*/ 5 h 39"/>
                <a:gd name="T64" fmla="*/ 24 w 60"/>
                <a:gd name="T65" fmla="*/ 16 h 39"/>
                <a:gd name="T66" fmla="*/ 22 w 60"/>
                <a:gd name="T67" fmla="*/ 16 h 39"/>
                <a:gd name="T68" fmla="*/ 20 w 60"/>
                <a:gd name="T69" fmla="*/ 6 h 39"/>
                <a:gd name="T70" fmla="*/ 12 w 60"/>
                <a:gd name="T71" fmla="*/ 6 h 39"/>
                <a:gd name="T72" fmla="*/ 14 w 60"/>
                <a:gd name="T73" fmla="*/ 16 h 39"/>
                <a:gd name="T74" fmla="*/ 11 w 60"/>
                <a:gd name="T75" fmla="*/ 16 h 39"/>
                <a:gd name="T76" fmla="*/ 11 w 60"/>
                <a:gd name="T77" fmla="*/ 5 h 39"/>
                <a:gd name="T78" fmla="*/ 24 w 60"/>
                <a:gd name="T79" fmla="*/ 5 h 39"/>
                <a:gd name="T80" fmla="*/ 24 w 60"/>
                <a:gd name="T8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39">
                  <a:moveTo>
                    <a:pt x="60" y="3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9" y="21"/>
                    <a:pt x="60" y="20"/>
                    <a:pt x="60" y="16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60" y="39"/>
                    <a:pt x="60" y="39"/>
                    <a:pt x="60" y="39"/>
                  </a:cubicBezTo>
                  <a:lnTo>
                    <a:pt x="60" y="34"/>
                  </a:lnTo>
                  <a:close/>
                  <a:moveTo>
                    <a:pt x="36" y="5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6"/>
                    <a:pt x="48" y="16"/>
                    <a:pt x="46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6" y="16"/>
                    <a:pt x="36" y="16"/>
                    <a:pt x="36" y="16"/>
                  </a:cubicBezTo>
                  <a:lnTo>
                    <a:pt x="36" y="5"/>
                  </a:lnTo>
                  <a:close/>
                  <a:moveTo>
                    <a:pt x="24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24" y="5"/>
                    <a:pt x="24" y="5"/>
                    <a:pt x="24" y="5"/>
                  </a:cubicBezTo>
                  <a:lnTo>
                    <a:pt x="24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4546600" y="4903788"/>
              <a:ext cx="77788" cy="15875"/>
            </a:xfrm>
            <a:custGeom>
              <a:avLst/>
              <a:gdLst>
                <a:gd name="T0" fmla="*/ 0 w 49"/>
                <a:gd name="T1" fmla="*/ 3 h 10"/>
                <a:gd name="T2" fmla="*/ 40 w 49"/>
                <a:gd name="T3" fmla="*/ 3 h 10"/>
                <a:gd name="T4" fmla="*/ 40 w 49"/>
                <a:gd name="T5" fmla="*/ 10 h 10"/>
                <a:gd name="T6" fmla="*/ 48 w 49"/>
                <a:gd name="T7" fmla="*/ 10 h 10"/>
                <a:gd name="T8" fmla="*/ 49 w 49"/>
                <a:gd name="T9" fmla="*/ 0 h 10"/>
                <a:gd name="T10" fmla="*/ 0 w 49"/>
                <a:gd name="T11" fmla="*/ 0 h 10"/>
                <a:gd name="T12" fmla="*/ 0 w 49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0">
                  <a:moveTo>
                    <a:pt x="0" y="3"/>
                  </a:moveTo>
                  <a:lnTo>
                    <a:pt x="40" y="3"/>
                  </a:lnTo>
                  <a:lnTo>
                    <a:pt x="40" y="10"/>
                  </a:lnTo>
                  <a:lnTo>
                    <a:pt x="48" y="10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4562475" y="4910138"/>
              <a:ext cx="61913" cy="41275"/>
            </a:xfrm>
            <a:custGeom>
              <a:avLst/>
              <a:gdLst>
                <a:gd name="T0" fmla="*/ 16 w 62"/>
                <a:gd name="T1" fmla="*/ 0 h 43"/>
                <a:gd name="T2" fmla="*/ 2 w 62"/>
                <a:gd name="T3" fmla="*/ 0 h 43"/>
                <a:gd name="T4" fmla="*/ 0 w 62"/>
                <a:gd name="T5" fmla="*/ 17 h 43"/>
                <a:gd name="T6" fmla="*/ 47 w 62"/>
                <a:gd name="T7" fmla="*/ 17 h 43"/>
                <a:gd name="T8" fmla="*/ 47 w 62"/>
                <a:gd name="T9" fmla="*/ 34 h 43"/>
                <a:gd name="T10" fmla="*/ 61 w 62"/>
                <a:gd name="T11" fmla="*/ 42 h 43"/>
                <a:gd name="T12" fmla="*/ 62 w 62"/>
                <a:gd name="T13" fmla="*/ 41 h 43"/>
                <a:gd name="T14" fmla="*/ 62 w 62"/>
                <a:gd name="T15" fmla="*/ 12 h 43"/>
                <a:gd name="T16" fmla="*/ 14 w 62"/>
                <a:gd name="T17" fmla="*/ 12 h 43"/>
                <a:gd name="T18" fmla="*/ 16 w 62"/>
                <a:gd name="T1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43">
                  <a:moveTo>
                    <a:pt x="16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4"/>
                    <a:pt x="60" y="41"/>
                    <a:pt x="61" y="42"/>
                  </a:cubicBezTo>
                  <a:cubicBezTo>
                    <a:pt x="62" y="43"/>
                    <a:pt x="62" y="41"/>
                    <a:pt x="62" y="4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14" y="12"/>
                    <a:pt x="14" y="12"/>
                    <a:pt x="14" y="12"/>
                  </a:cubicBezTo>
                  <a:lnTo>
                    <a:pt x="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4" name="Freeform 16"/>
            <p:cNvSpPr>
              <a:spLocks noEditPoints="1"/>
            </p:cNvSpPr>
            <p:nvPr/>
          </p:nvSpPr>
          <p:spPr bwMode="auto">
            <a:xfrm>
              <a:off x="4640263" y="4903788"/>
              <a:ext cx="33338" cy="46037"/>
            </a:xfrm>
            <a:custGeom>
              <a:avLst/>
              <a:gdLst>
                <a:gd name="T0" fmla="*/ 15 w 34"/>
                <a:gd name="T1" fmla="*/ 0 h 47"/>
                <a:gd name="T2" fmla="*/ 0 w 34"/>
                <a:gd name="T3" fmla="*/ 0 h 47"/>
                <a:gd name="T4" fmla="*/ 0 w 34"/>
                <a:gd name="T5" fmla="*/ 47 h 47"/>
                <a:gd name="T6" fmla="*/ 10 w 34"/>
                <a:gd name="T7" fmla="*/ 47 h 47"/>
                <a:gd name="T8" fmla="*/ 10 w 34"/>
                <a:gd name="T9" fmla="*/ 29 h 47"/>
                <a:gd name="T10" fmla="*/ 17 w 34"/>
                <a:gd name="T11" fmla="*/ 29 h 47"/>
                <a:gd name="T12" fmla="*/ 34 w 34"/>
                <a:gd name="T13" fmla="*/ 15 h 47"/>
                <a:gd name="T14" fmla="*/ 15 w 34"/>
                <a:gd name="T15" fmla="*/ 0 h 47"/>
                <a:gd name="T16" fmla="*/ 13 w 34"/>
                <a:gd name="T17" fmla="*/ 21 h 47"/>
                <a:gd name="T18" fmla="*/ 10 w 34"/>
                <a:gd name="T19" fmla="*/ 21 h 47"/>
                <a:gd name="T20" fmla="*/ 10 w 34"/>
                <a:gd name="T21" fmla="*/ 8 h 47"/>
                <a:gd name="T22" fmla="*/ 13 w 34"/>
                <a:gd name="T23" fmla="*/ 8 h 47"/>
                <a:gd name="T24" fmla="*/ 23 w 34"/>
                <a:gd name="T25" fmla="*/ 15 h 47"/>
                <a:gd name="T26" fmla="*/ 13 w 34"/>
                <a:gd name="T27" fmla="*/ 2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7"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8" y="28"/>
                    <a:pt x="33" y="24"/>
                    <a:pt x="34" y="15"/>
                  </a:cubicBezTo>
                  <a:cubicBezTo>
                    <a:pt x="34" y="5"/>
                    <a:pt x="27" y="0"/>
                    <a:pt x="15" y="0"/>
                  </a:cubicBezTo>
                  <a:close/>
                  <a:moveTo>
                    <a:pt x="13" y="21"/>
                  </a:moveTo>
                  <a:cubicBezTo>
                    <a:pt x="12" y="21"/>
                    <a:pt x="11" y="21"/>
                    <a:pt x="10" y="2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2" y="8"/>
                    <a:pt x="13" y="8"/>
                  </a:cubicBezTo>
                  <a:cubicBezTo>
                    <a:pt x="20" y="7"/>
                    <a:pt x="23" y="10"/>
                    <a:pt x="23" y="15"/>
                  </a:cubicBezTo>
                  <a:cubicBezTo>
                    <a:pt x="23" y="20"/>
                    <a:pt x="20" y="22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5" name="Freeform 17"/>
            <p:cNvSpPr>
              <a:spLocks noEditPoints="1"/>
            </p:cNvSpPr>
            <p:nvPr/>
          </p:nvSpPr>
          <p:spPr bwMode="auto">
            <a:xfrm>
              <a:off x="4689475" y="4903788"/>
              <a:ext cx="33338" cy="46037"/>
            </a:xfrm>
            <a:custGeom>
              <a:avLst/>
              <a:gdLst>
                <a:gd name="T0" fmla="*/ 15 w 34"/>
                <a:gd name="T1" fmla="*/ 0 h 47"/>
                <a:gd name="T2" fmla="*/ 0 w 34"/>
                <a:gd name="T3" fmla="*/ 0 h 47"/>
                <a:gd name="T4" fmla="*/ 0 w 34"/>
                <a:gd name="T5" fmla="*/ 47 h 47"/>
                <a:gd name="T6" fmla="*/ 10 w 34"/>
                <a:gd name="T7" fmla="*/ 47 h 47"/>
                <a:gd name="T8" fmla="*/ 10 w 34"/>
                <a:gd name="T9" fmla="*/ 29 h 47"/>
                <a:gd name="T10" fmla="*/ 18 w 34"/>
                <a:gd name="T11" fmla="*/ 29 h 47"/>
                <a:gd name="T12" fmla="*/ 34 w 34"/>
                <a:gd name="T13" fmla="*/ 15 h 47"/>
                <a:gd name="T14" fmla="*/ 15 w 34"/>
                <a:gd name="T15" fmla="*/ 0 h 47"/>
                <a:gd name="T16" fmla="*/ 13 w 34"/>
                <a:gd name="T17" fmla="*/ 21 h 47"/>
                <a:gd name="T18" fmla="*/ 10 w 34"/>
                <a:gd name="T19" fmla="*/ 21 h 47"/>
                <a:gd name="T20" fmla="*/ 10 w 34"/>
                <a:gd name="T21" fmla="*/ 8 h 47"/>
                <a:gd name="T22" fmla="*/ 13 w 34"/>
                <a:gd name="T23" fmla="*/ 8 h 47"/>
                <a:gd name="T24" fmla="*/ 23 w 34"/>
                <a:gd name="T25" fmla="*/ 15 h 47"/>
                <a:gd name="T26" fmla="*/ 13 w 34"/>
                <a:gd name="T27" fmla="*/ 2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7"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28" y="28"/>
                    <a:pt x="33" y="24"/>
                    <a:pt x="34" y="15"/>
                  </a:cubicBezTo>
                  <a:cubicBezTo>
                    <a:pt x="34" y="5"/>
                    <a:pt x="28" y="0"/>
                    <a:pt x="15" y="0"/>
                  </a:cubicBezTo>
                  <a:close/>
                  <a:moveTo>
                    <a:pt x="13" y="21"/>
                  </a:moveTo>
                  <a:cubicBezTo>
                    <a:pt x="12" y="21"/>
                    <a:pt x="11" y="21"/>
                    <a:pt x="10" y="2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2" y="8"/>
                    <a:pt x="13" y="8"/>
                  </a:cubicBezTo>
                  <a:cubicBezTo>
                    <a:pt x="20" y="7"/>
                    <a:pt x="23" y="10"/>
                    <a:pt x="23" y="15"/>
                  </a:cubicBezTo>
                  <a:cubicBezTo>
                    <a:pt x="23" y="20"/>
                    <a:pt x="20" y="22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4733925" y="4903788"/>
              <a:ext cx="38100" cy="46037"/>
            </a:xfrm>
            <a:custGeom>
              <a:avLst/>
              <a:gdLst>
                <a:gd name="T0" fmla="*/ 0 w 24"/>
                <a:gd name="T1" fmla="*/ 0 h 29"/>
                <a:gd name="T2" fmla="*/ 0 w 24"/>
                <a:gd name="T3" fmla="*/ 5 h 29"/>
                <a:gd name="T4" fmla="*/ 9 w 24"/>
                <a:gd name="T5" fmla="*/ 5 h 29"/>
                <a:gd name="T6" fmla="*/ 9 w 24"/>
                <a:gd name="T7" fmla="*/ 29 h 29"/>
                <a:gd name="T8" fmla="*/ 15 w 24"/>
                <a:gd name="T9" fmla="*/ 29 h 29"/>
                <a:gd name="T10" fmla="*/ 15 w 24"/>
                <a:gd name="T11" fmla="*/ 5 h 29"/>
                <a:gd name="T12" fmla="*/ 24 w 24"/>
                <a:gd name="T13" fmla="*/ 5 h 29"/>
                <a:gd name="T14" fmla="*/ 24 w 24"/>
                <a:gd name="T15" fmla="*/ 0 h 29"/>
                <a:gd name="T16" fmla="*/ 0 w 24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9">
                  <a:moveTo>
                    <a:pt x="0" y="0"/>
                  </a:moveTo>
                  <a:lnTo>
                    <a:pt x="0" y="5"/>
                  </a:lnTo>
                  <a:lnTo>
                    <a:pt x="9" y="5"/>
                  </a:lnTo>
                  <a:lnTo>
                    <a:pt x="9" y="29"/>
                  </a:lnTo>
                  <a:lnTo>
                    <a:pt x="15" y="29"/>
                  </a:lnTo>
                  <a:lnTo>
                    <a:pt x="15" y="5"/>
                  </a:lnTo>
                  <a:lnTo>
                    <a:pt x="24" y="5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4481513" y="4943475"/>
              <a:ext cx="138113" cy="14287"/>
            </a:xfrm>
            <a:custGeom>
              <a:avLst/>
              <a:gdLst>
                <a:gd name="T0" fmla="*/ 81 w 140"/>
                <a:gd name="T1" fmla="*/ 7 h 15"/>
                <a:gd name="T2" fmla="*/ 0 w 140"/>
                <a:gd name="T3" fmla="*/ 8 h 15"/>
                <a:gd name="T4" fmla="*/ 4 w 140"/>
                <a:gd name="T5" fmla="*/ 13 h 15"/>
                <a:gd name="T6" fmla="*/ 80 w 140"/>
                <a:gd name="T7" fmla="*/ 13 h 15"/>
                <a:gd name="T8" fmla="*/ 106 w 140"/>
                <a:gd name="T9" fmla="*/ 15 h 15"/>
                <a:gd name="T10" fmla="*/ 140 w 140"/>
                <a:gd name="T11" fmla="*/ 8 h 15"/>
                <a:gd name="T12" fmla="*/ 133 w 140"/>
                <a:gd name="T13" fmla="*/ 4 h 15"/>
                <a:gd name="T14" fmla="*/ 81 w 140"/>
                <a:gd name="T1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15">
                  <a:moveTo>
                    <a:pt x="81" y="7"/>
                  </a:moveTo>
                  <a:cubicBezTo>
                    <a:pt x="41" y="0"/>
                    <a:pt x="5" y="4"/>
                    <a:pt x="0" y="8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7" y="11"/>
                    <a:pt x="39" y="6"/>
                    <a:pt x="80" y="13"/>
                  </a:cubicBezTo>
                  <a:cubicBezTo>
                    <a:pt x="90" y="14"/>
                    <a:pt x="99" y="15"/>
                    <a:pt x="106" y="15"/>
                  </a:cubicBezTo>
                  <a:cubicBezTo>
                    <a:pt x="129" y="15"/>
                    <a:pt x="140" y="8"/>
                    <a:pt x="140" y="8"/>
                  </a:cubicBezTo>
                  <a:cubicBezTo>
                    <a:pt x="133" y="4"/>
                    <a:pt x="133" y="4"/>
                    <a:pt x="133" y="4"/>
                  </a:cubicBezTo>
                  <a:cubicBezTo>
                    <a:pt x="131" y="5"/>
                    <a:pt x="121" y="13"/>
                    <a:pt x="8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8057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97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0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76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10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228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646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74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+mn-ea"/>
              </a:defRPr>
            </a:lvl1pPr>
          </a:lstStyle>
          <a:p>
            <a:pPr>
              <a:defRPr/>
            </a:pPr>
            <a:fld id="{5E397A7A-90FB-4CD9-B124-B606C8E6E5BC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+mn-ea"/>
              </a:defRPr>
            </a:lvl1pPr>
          </a:lstStyle>
          <a:p>
            <a:pPr>
              <a:defRPr/>
            </a:pPr>
            <a:fld id="{39745D81-8E1D-444D-98AB-45C8CBE1C9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15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+mn-ea"/>
              </a:defRPr>
            </a:lvl1pPr>
          </a:lstStyle>
          <a:p>
            <a:pPr>
              <a:defRPr/>
            </a:pPr>
            <a:fld id="{FC192957-9782-475C-8AA1-F6896D955EAA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+mn-ea"/>
              </a:defRPr>
            </a:lvl1pPr>
          </a:lstStyle>
          <a:p>
            <a:pPr>
              <a:defRPr/>
            </a:pPr>
            <a:fld id="{01CEAA5F-90CA-4479-9B51-5F90113E16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835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+mn-ea"/>
              </a:defRPr>
            </a:lvl1pPr>
          </a:lstStyle>
          <a:p>
            <a:pPr>
              <a:defRPr/>
            </a:pPr>
            <a:fld id="{EA295B52-CC3D-4B4D-BAD2-3F4D10ABE6FA}" type="datetimeFigureOut">
              <a:rPr lang="zh-CN" altLang="en-US"/>
              <a:pPr>
                <a:defRPr/>
              </a:pPr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>
                <a:latin typeface="+mn-lt"/>
                <a:ea typeface="+mn-ea"/>
              </a:defRPr>
            </a:lvl1pPr>
          </a:lstStyle>
          <a:p>
            <a:pPr>
              <a:defRPr/>
            </a:pPr>
            <a:fld id="{B4122428-CC94-44C5-B3B4-C1912EB5F1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96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3" r:id="rId2"/>
    <p:sldLayoutId id="2147483794" r:id="rId3"/>
    <p:sldLayoutId id="2147483789" r:id="rId4"/>
    <p:sldLayoutId id="2147483790" r:id="rId5"/>
    <p:sldLayoutId id="2147483791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792" r:id="rId1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196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13"/>
          <p:cNvSpPr txBox="1">
            <a:spLocks noChangeArrowheads="1"/>
          </p:cNvSpPr>
          <p:nvPr/>
        </p:nvSpPr>
        <p:spPr bwMode="auto">
          <a:xfrm>
            <a:off x="2808288" y="896938"/>
            <a:ext cx="35893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9600">
                <a:solidFill>
                  <a:schemeClr val="bg1"/>
                </a:solidFill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rPr>
              <a:t>POWER</a:t>
            </a:r>
            <a:endParaRPr lang="zh-CN" altLang="en-US" sz="9600">
              <a:solidFill>
                <a:schemeClr val="bg1"/>
              </a:solidFill>
              <a:latin typeface="Helvetica-Roman-SemiB" pitchFamily="2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9" name="文本框 66"/>
          <p:cNvSpPr txBox="1">
            <a:spLocks noChangeArrowheads="1"/>
          </p:cNvSpPr>
          <p:nvPr/>
        </p:nvSpPr>
        <p:spPr bwMode="auto">
          <a:xfrm>
            <a:off x="3646488" y="3432175"/>
            <a:ext cx="194151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eaLnBrk="1" hangingPunct="1">
              <a:defRPr sz="6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 algn="ctr">
              <a:lnSpc>
                <a:spcPts val="900"/>
              </a:lnSpc>
              <a:defRPr/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</a:rPr>
              <a:t>this is a sample text. insert your desired text here. Again. this is a dummy text. enter your own text here. this is a sample text. </a:t>
            </a:r>
            <a:endParaRPr lang="zh-CN" altLang="en-US" dirty="0">
              <a:solidFill>
                <a:schemeClr val="bg1">
                  <a:lumMod val="65000"/>
                </a:schemeClr>
              </a:solidFill>
              <a:latin typeface="Helvetica" panose="020B0604020202020204" pitchFamily="34" charset="0"/>
            </a:endParaRPr>
          </a:p>
        </p:txBody>
      </p:sp>
      <p:sp>
        <p:nvSpPr>
          <p:cNvPr id="9" name="文本框 13"/>
          <p:cNvSpPr txBox="1">
            <a:spLocks noChangeArrowheads="1"/>
          </p:cNvSpPr>
          <p:nvPr/>
        </p:nvSpPr>
        <p:spPr bwMode="auto">
          <a:xfrm>
            <a:off x="2808288" y="1874838"/>
            <a:ext cx="36179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9600">
                <a:solidFill>
                  <a:schemeClr val="bg1"/>
                </a:solidFill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rPr>
              <a:t>POINTS</a:t>
            </a:r>
            <a:endParaRPr lang="zh-CN" altLang="en-US" sz="9600">
              <a:solidFill>
                <a:schemeClr val="bg1"/>
              </a:solidFill>
              <a:latin typeface="Helvetica-Roman-SemiB" pitchFamily="2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0" name="文本框 66"/>
          <p:cNvSpPr txBox="1">
            <a:spLocks noChangeArrowheads="1"/>
          </p:cNvSpPr>
          <p:nvPr/>
        </p:nvSpPr>
        <p:spPr bwMode="auto">
          <a:xfrm>
            <a:off x="2859088" y="3178175"/>
            <a:ext cx="360521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eaLnBrk="1" hangingPunct="1">
              <a:defRPr sz="4400">
                <a:latin typeface="Simply City Light" panose="020B030302020208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altLang="zh-CN" sz="1000" spc="400" dirty="0">
                <a:solidFill>
                  <a:schemeClr val="bg1"/>
                </a:solidFill>
                <a:latin typeface="Helvetica" panose="020B0604020202020204" pitchFamily="34" charset="0"/>
              </a:rPr>
              <a:t>PLEASE ADD YOUR TITLE HERE</a:t>
            </a:r>
            <a:endParaRPr lang="zh-CN" altLang="en-US" sz="1000" spc="400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grpSp>
        <p:nvGrpSpPr>
          <p:cNvPr id="11" name="组合 10"/>
          <p:cNvGrpSpPr>
            <a:grpSpLocks/>
          </p:cNvGrpSpPr>
          <p:nvPr/>
        </p:nvGrpSpPr>
        <p:grpSpPr bwMode="auto">
          <a:xfrm>
            <a:off x="0" y="1931988"/>
            <a:ext cx="768350" cy="1279525"/>
            <a:chOff x="0" y="1931895"/>
            <a:chExt cx="768567" cy="1279711"/>
          </a:xfrm>
        </p:grpSpPr>
        <p:sp>
          <p:nvSpPr>
            <p:cNvPr id="7" name="等腰三角形 6"/>
            <p:cNvSpPr/>
            <p:nvPr/>
          </p:nvSpPr>
          <p:spPr>
            <a:xfrm rot="5400000">
              <a:off x="-255573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226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" name="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50" y="-866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9" grpId="0"/>
      <p:bldP spid="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7"/>
          <p:cNvGrpSpPr>
            <a:grpSpLocks/>
          </p:cNvGrpSpPr>
          <p:nvPr/>
        </p:nvGrpSpPr>
        <p:grpSpPr bwMode="auto">
          <a:xfrm>
            <a:off x="0" y="-12700"/>
            <a:ext cx="9144000" cy="5156200"/>
            <a:chOff x="0" y="-12889"/>
            <a:chExt cx="9144000" cy="5156389"/>
          </a:xfrm>
        </p:grpSpPr>
        <p:pic>
          <p:nvPicPr>
            <p:cNvPr id="20488" name="图片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0" y="-12889"/>
              <a:ext cx="9144000" cy="5143689"/>
            </a:xfrm>
            <a:prstGeom prst="rect">
              <a:avLst/>
            </a:prstGeom>
            <a:solidFill>
              <a:srgbClr val="1E3C4E">
                <a:alpha val="6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6" name="任意多边形 15"/>
          <p:cNvSpPr/>
          <p:nvPr/>
        </p:nvSpPr>
        <p:spPr>
          <a:xfrm>
            <a:off x="3187700" y="1397000"/>
            <a:ext cx="2578100" cy="0"/>
          </a:xfrm>
          <a:custGeom>
            <a:avLst/>
            <a:gdLst>
              <a:gd name="connsiteX0" fmla="*/ 0 w 2578100"/>
              <a:gd name="connsiteY0" fmla="*/ 0 h 0"/>
              <a:gd name="connsiteX1" fmla="*/ 2578100 w 2578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8100">
                <a:moveTo>
                  <a:pt x="0" y="0"/>
                </a:moveTo>
                <a:lnTo>
                  <a:pt x="257810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文本框 13"/>
          <p:cNvSpPr txBox="1">
            <a:spLocks noChangeArrowheads="1"/>
          </p:cNvSpPr>
          <p:nvPr/>
        </p:nvSpPr>
        <p:spPr bwMode="auto">
          <a:xfrm>
            <a:off x="3116263" y="1508125"/>
            <a:ext cx="26193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6600">
                <a:solidFill>
                  <a:schemeClr val="bg1"/>
                </a:solidFill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rPr>
              <a:t>PART02</a:t>
            </a:r>
            <a:endParaRPr lang="zh-CN" altLang="en-US" sz="6600">
              <a:solidFill>
                <a:schemeClr val="bg1"/>
              </a:solidFill>
              <a:latin typeface="Helvetica-Roman-SemiB" pitchFamily="2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3200400" y="3416300"/>
            <a:ext cx="2578100" cy="0"/>
          </a:xfrm>
          <a:custGeom>
            <a:avLst/>
            <a:gdLst>
              <a:gd name="connsiteX0" fmla="*/ 0 w 2578100"/>
              <a:gd name="connsiteY0" fmla="*/ 0 h 0"/>
              <a:gd name="connsiteX1" fmla="*/ 2578100 w 2578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8100">
                <a:moveTo>
                  <a:pt x="0" y="0"/>
                </a:moveTo>
                <a:lnTo>
                  <a:pt x="257810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9" name="文本框 66"/>
          <p:cNvSpPr txBox="1">
            <a:spLocks noChangeArrowheads="1"/>
          </p:cNvSpPr>
          <p:nvPr/>
        </p:nvSpPr>
        <p:spPr bwMode="auto">
          <a:xfrm>
            <a:off x="3494088" y="2720975"/>
            <a:ext cx="194151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900"/>
              </a:lnSpc>
            </a:pPr>
            <a:r>
              <a:rPr lang="en-US" altLang="zh-CN" sz="60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this is a sample text. insert your desired text here. Again. this is a dummy text. enter your own text here. this is a sample text. </a:t>
            </a:r>
            <a:endParaRPr lang="zh-CN" altLang="en-US" sz="60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文本框 66"/>
          <p:cNvSpPr txBox="1">
            <a:spLocks noChangeArrowheads="1"/>
          </p:cNvSpPr>
          <p:nvPr/>
        </p:nvSpPr>
        <p:spPr bwMode="auto">
          <a:xfrm>
            <a:off x="3259138" y="2468563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1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PLEASE ADD YOUR TITLE HERE</a:t>
            </a:r>
            <a:endParaRPr lang="zh-CN" altLang="en-US" sz="1100">
              <a:solidFill>
                <a:schemeClr val="bg1"/>
              </a:solidFill>
              <a:latin typeface="Helvetica" panose="020B0604020202020204" pitchFamily="34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任意多边形 45"/>
          <p:cNvSpPr/>
          <p:nvPr/>
        </p:nvSpPr>
        <p:spPr>
          <a:xfrm>
            <a:off x="-7938" y="0"/>
            <a:ext cx="2714626" cy="2359025"/>
          </a:xfrm>
          <a:custGeom>
            <a:avLst/>
            <a:gdLst>
              <a:gd name="connsiteX0" fmla="*/ 0 w 2759843"/>
              <a:gd name="connsiteY0" fmla="*/ 0 h 2435752"/>
              <a:gd name="connsiteX1" fmla="*/ 2169534 w 2759843"/>
              <a:gd name="connsiteY1" fmla="*/ 0 h 2435752"/>
              <a:gd name="connsiteX2" fmla="*/ 2759843 w 2759843"/>
              <a:gd name="connsiteY2" fmla="*/ 590309 h 2435752"/>
              <a:gd name="connsiteX3" fmla="*/ 914400 w 2759843"/>
              <a:gd name="connsiteY3" fmla="*/ 2435752 h 2435752"/>
              <a:gd name="connsiteX4" fmla="*/ 0 w 2759843"/>
              <a:gd name="connsiteY4" fmla="*/ 1521352 h 2435752"/>
              <a:gd name="connsiteX5" fmla="*/ 0 w 2759843"/>
              <a:gd name="connsiteY5" fmla="*/ 0 h 2435752"/>
              <a:gd name="connsiteX0" fmla="*/ 0 w 2759843"/>
              <a:gd name="connsiteY0" fmla="*/ 0 h 2435752"/>
              <a:gd name="connsiteX1" fmla="*/ 2169534 w 2759843"/>
              <a:gd name="connsiteY1" fmla="*/ 0 h 2435752"/>
              <a:gd name="connsiteX2" fmla="*/ 2759843 w 2759843"/>
              <a:gd name="connsiteY2" fmla="*/ 590309 h 2435752"/>
              <a:gd name="connsiteX3" fmla="*/ 914400 w 2759843"/>
              <a:gd name="connsiteY3" fmla="*/ 2435752 h 2435752"/>
              <a:gd name="connsiteX4" fmla="*/ 0 w 2759843"/>
              <a:gd name="connsiteY4" fmla="*/ 1740427 h 2435752"/>
              <a:gd name="connsiteX5" fmla="*/ 0 w 2759843"/>
              <a:gd name="connsiteY5" fmla="*/ 0 h 2435752"/>
              <a:gd name="connsiteX0" fmla="*/ 0 w 2759843"/>
              <a:gd name="connsiteY0" fmla="*/ 0 h 2472623"/>
              <a:gd name="connsiteX1" fmla="*/ 2169534 w 2759843"/>
              <a:gd name="connsiteY1" fmla="*/ 0 h 2472623"/>
              <a:gd name="connsiteX2" fmla="*/ 2759843 w 2759843"/>
              <a:gd name="connsiteY2" fmla="*/ 590309 h 2472623"/>
              <a:gd name="connsiteX3" fmla="*/ 862780 w 2759843"/>
              <a:gd name="connsiteY3" fmla="*/ 2472623 h 2472623"/>
              <a:gd name="connsiteX4" fmla="*/ 0 w 2759843"/>
              <a:gd name="connsiteY4" fmla="*/ 1740427 h 2472623"/>
              <a:gd name="connsiteX5" fmla="*/ 0 w 2759843"/>
              <a:gd name="connsiteY5" fmla="*/ 0 h 2472623"/>
              <a:gd name="connsiteX0" fmla="*/ 0 w 2759843"/>
              <a:gd name="connsiteY0" fmla="*/ 0 h 2472623"/>
              <a:gd name="connsiteX1" fmla="*/ 2169534 w 2759843"/>
              <a:gd name="connsiteY1" fmla="*/ 0 h 2472623"/>
              <a:gd name="connsiteX2" fmla="*/ 2759843 w 2759843"/>
              <a:gd name="connsiteY2" fmla="*/ 590309 h 2472623"/>
              <a:gd name="connsiteX3" fmla="*/ 875480 w 2759843"/>
              <a:gd name="connsiteY3" fmla="*/ 2472623 h 2472623"/>
              <a:gd name="connsiteX4" fmla="*/ 0 w 2759843"/>
              <a:gd name="connsiteY4" fmla="*/ 1740427 h 2472623"/>
              <a:gd name="connsiteX5" fmla="*/ 0 w 2759843"/>
              <a:gd name="connsiteY5" fmla="*/ 0 h 2472623"/>
              <a:gd name="connsiteX0" fmla="*/ 0 w 2759843"/>
              <a:gd name="connsiteY0" fmla="*/ 0 h 2447223"/>
              <a:gd name="connsiteX1" fmla="*/ 2169534 w 2759843"/>
              <a:gd name="connsiteY1" fmla="*/ 0 h 2447223"/>
              <a:gd name="connsiteX2" fmla="*/ 2759843 w 2759843"/>
              <a:gd name="connsiteY2" fmla="*/ 590309 h 2447223"/>
              <a:gd name="connsiteX3" fmla="*/ 894530 w 2759843"/>
              <a:gd name="connsiteY3" fmla="*/ 2447223 h 2447223"/>
              <a:gd name="connsiteX4" fmla="*/ 0 w 2759843"/>
              <a:gd name="connsiteY4" fmla="*/ 1740427 h 2447223"/>
              <a:gd name="connsiteX5" fmla="*/ 0 w 2759843"/>
              <a:gd name="connsiteY5" fmla="*/ 0 h 2447223"/>
              <a:gd name="connsiteX0" fmla="*/ 0 w 2759843"/>
              <a:gd name="connsiteY0" fmla="*/ 0 h 2447223"/>
              <a:gd name="connsiteX1" fmla="*/ 2169534 w 2759843"/>
              <a:gd name="connsiteY1" fmla="*/ 0 h 2447223"/>
              <a:gd name="connsiteX2" fmla="*/ 2759843 w 2759843"/>
              <a:gd name="connsiteY2" fmla="*/ 590309 h 2447223"/>
              <a:gd name="connsiteX3" fmla="*/ 875480 w 2759843"/>
              <a:gd name="connsiteY3" fmla="*/ 2447223 h 2447223"/>
              <a:gd name="connsiteX4" fmla="*/ 0 w 2759843"/>
              <a:gd name="connsiteY4" fmla="*/ 1740427 h 2447223"/>
              <a:gd name="connsiteX5" fmla="*/ 0 w 2759843"/>
              <a:gd name="connsiteY5" fmla="*/ 0 h 2447223"/>
              <a:gd name="connsiteX0" fmla="*/ 0 w 2759843"/>
              <a:gd name="connsiteY0" fmla="*/ 0 h 2466273"/>
              <a:gd name="connsiteX1" fmla="*/ 2169534 w 2759843"/>
              <a:gd name="connsiteY1" fmla="*/ 0 h 2466273"/>
              <a:gd name="connsiteX2" fmla="*/ 2759843 w 2759843"/>
              <a:gd name="connsiteY2" fmla="*/ 590309 h 2466273"/>
              <a:gd name="connsiteX3" fmla="*/ 885005 w 2759843"/>
              <a:gd name="connsiteY3" fmla="*/ 2466273 h 2466273"/>
              <a:gd name="connsiteX4" fmla="*/ 0 w 2759843"/>
              <a:gd name="connsiteY4" fmla="*/ 1740427 h 2466273"/>
              <a:gd name="connsiteX5" fmla="*/ 0 w 2759843"/>
              <a:gd name="connsiteY5" fmla="*/ 0 h 2466273"/>
              <a:gd name="connsiteX0" fmla="*/ 0 w 2759843"/>
              <a:gd name="connsiteY0" fmla="*/ 0 h 2359593"/>
              <a:gd name="connsiteX1" fmla="*/ 2169534 w 2759843"/>
              <a:gd name="connsiteY1" fmla="*/ 0 h 2359593"/>
              <a:gd name="connsiteX2" fmla="*/ 2759843 w 2759843"/>
              <a:gd name="connsiteY2" fmla="*/ 590309 h 2359593"/>
              <a:gd name="connsiteX3" fmla="*/ 877385 w 2759843"/>
              <a:gd name="connsiteY3" fmla="*/ 2359593 h 2359593"/>
              <a:gd name="connsiteX4" fmla="*/ 0 w 2759843"/>
              <a:gd name="connsiteY4" fmla="*/ 1740427 h 2359593"/>
              <a:gd name="connsiteX5" fmla="*/ 0 w 2759843"/>
              <a:gd name="connsiteY5" fmla="*/ 0 h 2359593"/>
              <a:gd name="connsiteX0" fmla="*/ 7620 w 2767463"/>
              <a:gd name="connsiteY0" fmla="*/ 0 h 2359593"/>
              <a:gd name="connsiteX1" fmla="*/ 2177154 w 2767463"/>
              <a:gd name="connsiteY1" fmla="*/ 0 h 2359593"/>
              <a:gd name="connsiteX2" fmla="*/ 2767463 w 2767463"/>
              <a:gd name="connsiteY2" fmla="*/ 590309 h 2359593"/>
              <a:gd name="connsiteX3" fmla="*/ 885005 w 2767463"/>
              <a:gd name="connsiteY3" fmla="*/ 2359593 h 2359593"/>
              <a:gd name="connsiteX4" fmla="*/ 0 w 2767463"/>
              <a:gd name="connsiteY4" fmla="*/ 1618507 h 2359593"/>
              <a:gd name="connsiteX5" fmla="*/ 7620 w 2767463"/>
              <a:gd name="connsiteY5" fmla="*/ 0 h 2359593"/>
              <a:gd name="connsiteX0" fmla="*/ 7620 w 2714123"/>
              <a:gd name="connsiteY0" fmla="*/ 0 h 2359593"/>
              <a:gd name="connsiteX1" fmla="*/ 2177154 w 2714123"/>
              <a:gd name="connsiteY1" fmla="*/ 0 h 2359593"/>
              <a:gd name="connsiteX2" fmla="*/ 2714123 w 2714123"/>
              <a:gd name="connsiteY2" fmla="*/ 544589 h 2359593"/>
              <a:gd name="connsiteX3" fmla="*/ 885005 w 2714123"/>
              <a:gd name="connsiteY3" fmla="*/ 2359593 h 2359593"/>
              <a:gd name="connsiteX4" fmla="*/ 0 w 2714123"/>
              <a:gd name="connsiteY4" fmla="*/ 1618507 h 2359593"/>
              <a:gd name="connsiteX5" fmla="*/ 7620 w 2714123"/>
              <a:gd name="connsiteY5" fmla="*/ 0 h 2359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4123" h="2359593">
                <a:moveTo>
                  <a:pt x="7620" y="0"/>
                </a:moveTo>
                <a:lnTo>
                  <a:pt x="2177154" y="0"/>
                </a:lnTo>
                <a:lnTo>
                  <a:pt x="2714123" y="544589"/>
                </a:lnTo>
                <a:lnTo>
                  <a:pt x="885005" y="2359593"/>
                </a:lnTo>
                <a:lnTo>
                  <a:pt x="0" y="1618507"/>
                </a:lnTo>
                <a:lnTo>
                  <a:pt x="762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1" name="任意多边形 50"/>
          <p:cNvSpPr/>
          <p:nvPr/>
        </p:nvSpPr>
        <p:spPr>
          <a:xfrm>
            <a:off x="-7938" y="695325"/>
            <a:ext cx="7331076" cy="4449763"/>
          </a:xfrm>
          <a:custGeom>
            <a:avLst/>
            <a:gdLst>
              <a:gd name="connsiteX0" fmla="*/ 2856974 w 6657939"/>
              <a:gd name="connsiteY0" fmla="*/ 0 h 4448175"/>
              <a:gd name="connsiteX1" fmla="*/ 6657939 w 6657939"/>
              <a:gd name="connsiteY1" fmla="*/ 3839722 h 4448175"/>
              <a:gd name="connsiteX2" fmla="*/ 6055627 w 6657939"/>
              <a:gd name="connsiteY2" fmla="*/ 4448175 h 4448175"/>
              <a:gd name="connsiteX3" fmla="*/ 0 w 6657939"/>
              <a:gd name="connsiteY3" fmla="*/ 4448175 h 4448175"/>
              <a:gd name="connsiteX4" fmla="*/ 0 w 6657939"/>
              <a:gd name="connsiteY4" fmla="*/ 2886106 h 4448175"/>
              <a:gd name="connsiteX5" fmla="*/ 2856974 w 6657939"/>
              <a:gd name="connsiteY5" fmla="*/ 0 h 4448175"/>
              <a:gd name="connsiteX0" fmla="*/ 2856974 w 7292939"/>
              <a:gd name="connsiteY0" fmla="*/ 0 h 4462022"/>
              <a:gd name="connsiteX1" fmla="*/ 7292939 w 7292939"/>
              <a:gd name="connsiteY1" fmla="*/ 4462022 h 4462022"/>
              <a:gd name="connsiteX2" fmla="*/ 6055627 w 7292939"/>
              <a:gd name="connsiteY2" fmla="*/ 4448175 h 4462022"/>
              <a:gd name="connsiteX3" fmla="*/ 0 w 7292939"/>
              <a:gd name="connsiteY3" fmla="*/ 4448175 h 4462022"/>
              <a:gd name="connsiteX4" fmla="*/ 0 w 7292939"/>
              <a:gd name="connsiteY4" fmla="*/ 2886106 h 4462022"/>
              <a:gd name="connsiteX5" fmla="*/ 2856974 w 7292939"/>
              <a:gd name="connsiteY5" fmla="*/ 0 h 4462022"/>
              <a:gd name="connsiteX0" fmla="*/ 2856974 w 7292939"/>
              <a:gd name="connsiteY0" fmla="*/ 0 h 4462022"/>
              <a:gd name="connsiteX1" fmla="*/ 7292939 w 7292939"/>
              <a:gd name="connsiteY1" fmla="*/ 4462022 h 4462022"/>
              <a:gd name="connsiteX2" fmla="*/ 0 w 7292939"/>
              <a:gd name="connsiteY2" fmla="*/ 4448175 h 4462022"/>
              <a:gd name="connsiteX3" fmla="*/ 0 w 7292939"/>
              <a:gd name="connsiteY3" fmla="*/ 2886106 h 4462022"/>
              <a:gd name="connsiteX4" fmla="*/ 2856974 w 7292939"/>
              <a:gd name="connsiteY4" fmla="*/ 0 h 4462022"/>
              <a:gd name="connsiteX0" fmla="*/ 2856974 w 7331039"/>
              <a:gd name="connsiteY0" fmla="*/ 0 h 4449322"/>
              <a:gd name="connsiteX1" fmla="*/ 7331039 w 7331039"/>
              <a:gd name="connsiteY1" fmla="*/ 4449322 h 4449322"/>
              <a:gd name="connsiteX2" fmla="*/ 0 w 7331039"/>
              <a:gd name="connsiteY2" fmla="*/ 4448175 h 4449322"/>
              <a:gd name="connsiteX3" fmla="*/ 0 w 7331039"/>
              <a:gd name="connsiteY3" fmla="*/ 2886106 h 4449322"/>
              <a:gd name="connsiteX4" fmla="*/ 2856974 w 7331039"/>
              <a:gd name="connsiteY4" fmla="*/ 0 h 4449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31039" h="4449322">
                <a:moveTo>
                  <a:pt x="2856974" y="0"/>
                </a:moveTo>
                <a:lnTo>
                  <a:pt x="7331039" y="4449322"/>
                </a:lnTo>
                <a:lnTo>
                  <a:pt x="0" y="4448175"/>
                </a:lnTo>
                <a:lnTo>
                  <a:pt x="0" y="2886106"/>
                </a:lnTo>
                <a:lnTo>
                  <a:pt x="2856974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grpSp>
        <p:nvGrpSpPr>
          <p:cNvPr id="13" name="组合 12"/>
          <p:cNvGrpSpPr>
            <a:grpSpLocks/>
          </p:cNvGrpSpPr>
          <p:nvPr/>
        </p:nvGrpSpPr>
        <p:grpSpPr bwMode="auto">
          <a:xfrm>
            <a:off x="5035550" y="257175"/>
            <a:ext cx="3257550" cy="1730375"/>
            <a:chOff x="5132103" y="619651"/>
            <a:chExt cx="3257154" cy="1731177"/>
          </a:xfrm>
        </p:grpSpPr>
        <p:grpSp>
          <p:nvGrpSpPr>
            <p:cNvPr id="21514" name="组合 9"/>
            <p:cNvGrpSpPr>
              <a:grpSpLocks/>
            </p:cNvGrpSpPr>
            <p:nvPr/>
          </p:nvGrpSpPr>
          <p:grpSpPr bwMode="auto">
            <a:xfrm>
              <a:off x="5132103" y="619651"/>
              <a:ext cx="3257154" cy="1731177"/>
              <a:chOff x="2820703" y="1635651"/>
              <a:chExt cx="3257154" cy="1731177"/>
            </a:xfrm>
          </p:grpSpPr>
          <p:sp>
            <p:nvSpPr>
              <p:cNvPr id="53" name="文本框 13"/>
              <p:cNvSpPr txBox="1">
                <a:spLocks noChangeArrowheads="1"/>
              </p:cNvSpPr>
              <p:nvPr/>
            </p:nvSpPr>
            <p:spPr bwMode="auto">
              <a:xfrm>
                <a:off x="3317531" y="1635651"/>
                <a:ext cx="2163499" cy="768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eaLnBrk="1" hangingPunct="1">
                  <a:defRPr sz="9600">
                    <a:solidFill>
                      <a:schemeClr val="bg1"/>
                    </a:solidFill>
                    <a:latin typeface="Helvetica-Roman-SemiB" pitchFamily="2" charset="0"/>
                    <a:ea typeface="SimSun-ExtB" panose="02010609060101010101" pitchFamily="49" charset="-122"/>
                    <a:cs typeface="Arial" panose="020B0604020202020204" pitchFamily="34" charset="0"/>
                  </a:defRPr>
                </a:lvl1pPr>
                <a:lvl2pPr marL="742950" indent="-285750"/>
                <a:lvl3pPr marL="1143000" indent="-228600"/>
                <a:lvl4pPr marL="1600200" indent="-228600"/>
                <a:lvl5pPr marL="2057400" indent="-228600"/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</a:lvl9pPr>
              </a:lstStyle>
              <a:p>
                <a:pPr>
                  <a:defRPr/>
                </a:pPr>
                <a:r>
                  <a:rPr lang="en-US" altLang="zh-CN" sz="4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PARTONE</a:t>
                </a:r>
                <a:endParaRPr lang="zh-CN" alt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4" name="文本框 66"/>
              <p:cNvSpPr txBox="1">
                <a:spLocks noChangeArrowheads="1"/>
              </p:cNvSpPr>
              <p:nvPr/>
            </p:nvSpPr>
            <p:spPr bwMode="auto">
              <a:xfrm>
                <a:off x="2820703" y="2928475"/>
                <a:ext cx="3257154" cy="438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eaLnBrk="1" hangingPunct="1">
                  <a:defRPr sz="600"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defRPr>
                </a:lvl1pPr>
                <a:lvl2pPr marL="742950" indent="-285750"/>
                <a:lvl3pPr marL="1143000" indent="-228600"/>
                <a:lvl4pPr marL="1600200" indent="-228600"/>
                <a:lvl5pPr marL="2057400" indent="-228600"/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</a:lvl9pPr>
              </a:lstStyle>
              <a:p>
                <a:pPr algn="ctr">
                  <a:lnSpc>
                    <a:spcPts val="900"/>
                  </a:lnSpc>
                  <a:defRPr/>
                </a:pPr>
                <a:r>
                  <a:rPr lang="en-US" altLang="zh-CN" dirty="0">
                    <a:solidFill>
                      <a:schemeClr val="bg1">
                        <a:lumMod val="50000"/>
                      </a:schemeClr>
                    </a:solidFill>
                    <a:latin typeface="Helvetica" panose="020B0604020202020204" pitchFamily="34" charset="0"/>
                  </a:rPr>
                  <a:t>this is a sample text. insert your desired text here. Again. this is a dummy text. enter your own text here. this is a sample text. this is a sample text. insert your desired text here. Again. this is a dummy text. enter your own text here. this is a sample text. </a:t>
                </a:r>
                <a:endParaRPr lang="zh-CN" altLang="en-US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</a:endParaRPr>
              </a:p>
            </p:txBody>
          </p:sp>
          <p:sp>
            <p:nvSpPr>
              <p:cNvPr id="21518" name="文本框 66"/>
              <p:cNvSpPr txBox="1">
                <a:spLocks noChangeArrowheads="1"/>
              </p:cNvSpPr>
              <p:nvPr/>
            </p:nvSpPr>
            <p:spPr bwMode="auto">
              <a:xfrm>
                <a:off x="3549221" y="2294918"/>
                <a:ext cx="1781257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800">
                    <a:latin typeface="Helvetica" panose="020B0604020202020204" pitchFamily="34" charset="0"/>
                    <a:ea typeface="SimSun-ExtB" panose="02010609060101010101" pitchFamily="49" charset="-122"/>
                    <a:cs typeface="Arial" panose="020B0604020202020204" pitchFamily="34" charset="0"/>
                  </a:rPr>
                  <a:t>PLEASE ADD YOUR TITLE HERE</a:t>
                </a:r>
                <a:endParaRPr lang="zh-CN" altLang="en-US" sz="800"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8" name="任意多边形 57"/>
            <p:cNvSpPr/>
            <p:nvPr/>
          </p:nvSpPr>
          <p:spPr bwMode="auto">
            <a:xfrm>
              <a:off x="6603537" y="1709181"/>
              <a:ext cx="287302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64" name="任意多边形 63"/>
          <p:cNvSpPr/>
          <p:nvPr/>
        </p:nvSpPr>
        <p:spPr>
          <a:xfrm>
            <a:off x="3009900" y="0"/>
            <a:ext cx="6134100" cy="3735388"/>
          </a:xfrm>
          <a:custGeom>
            <a:avLst/>
            <a:gdLst>
              <a:gd name="connsiteX0" fmla="*/ 0 w 6134694"/>
              <a:gd name="connsiteY0" fmla="*/ 0 h 3734845"/>
              <a:gd name="connsiteX1" fmla="*/ 202171 w 6134694"/>
              <a:gd name="connsiteY1" fmla="*/ 0 h 3734845"/>
              <a:gd name="connsiteX2" fmla="*/ 3734845 w 6134694"/>
              <a:gd name="connsiteY2" fmla="*/ 3532674 h 3734845"/>
              <a:gd name="connsiteX3" fmla="*/ 6134694 w 6134694"/>
              <a:gd name="connsiteY3" fmla="*/ 1132826 h 3734845"/>
              <a:gd name="connsiteX4" fmla="*/ 6134694 w 6134694"/>
              <a:gd name="connsiteY4" fmla="*/ 1334994 h 3734845"/>
              <a:gd name="connsiteX5" fmla="*/ 3734844 w 6134694"/>
              <a:gd name="connsiteY5" fmla="*/ 3734845 h 3734845"/>
              <a:gd name="connsiteX6" fmla="*/ 0 w 6134694"/>
              <a:gd name="connsiteY6" fmla="*/ 0 h 373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694" h="3734845">
                <a:moveTo>
                  <a:pt x="0" y="0"/>
                </a:moveTo>
                <a:lnTo>
                  <a:pt x="202171" y="0"/>
                </a:lnTo>
                <a:lnTo>
                  <a:pt x="3734845" y="3532674"/>
                </a:lnTo>
                <a:lnTo>
                  <a:pt x="6134694" y="1132826"/>
                </a:lnTo>
                <a:lnTo>
                  <a:pt x="6134694" y="1334994"/>
                </a:lnTo>
                <a:lnTo>
                  <a:pt x="3734844" y="3734845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9" name="任意多边形 78"/>
          <p:cNvSpPr/>
          <p:nvPr/>
        </p:nvSpPr>
        <p:spPr>
          <a:xfrm>
            <a:off x="7851775" y="2184400"/>
            <a:ext cx="1292225" cy="2584450"/>
          </a:xfrm>
          <a:custGeom>
            <a:avLst/>
            <a:gdLst>
              <a:gd name="connsiteX0" fmla="*/ 1292248 w 1292248"/>
              <a:gd name="connsiteY0" fmla="*/ 0 h 2584496"/>
              <a:gd name="connsiteX1" fmla="*/ 1292248 w 1292248"/>
              <a:gd name="connsiteY1" fmla="*/ 213893 h 2584496"/>
              <a:gd name="connsiteX2" fmla="*/ 213893 w 1292248"/>
              <a:gd name="connsiteY2" fmla="*/ 1292248 h 2584496"/>
              <a:gd name="connsiteX3" fmla="*/ 1292248 w 1292248"/>
              <a:gd name="connsiteY3" fmla="*/ 2370603 h 2584496"/>
              <a:gd name="connsiteX4" fmla="*/ 1292248 w 1292248"/>
              <a:gd name="connsiteY4" fmla="*/ 2584496 h 2584496"/>
              <a:gd name="connsiteX5" fmla="*/ 0 w 1292248"/>
              <a:gd name="connsiteY5" fmla="*/ 1292248 h 2584496"/>
              <a:gd name="connsiteX6" fmla="*/ 1292248 w 1292248"/>
              <a:gd name="connsiteY6" fmla="*/ 0 h 258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2248" h="2584496">
                <a:moveTo>
                  <a:pt x="1292248" y="0"/>
                </a:moveTo>
                <a:lnTo>
                  <a:pt x="1292248" y="213893"/>
                </a:lnTo>
                <a:lnTo>
                  <a:pt x="213893" y="1292248"/>
                </a:lnTo>
                <a:lnTo>
                  <a:pt x="1292248" y="2370603"/>
                </a:lnTo>
                <a:lnTo>
                  <a:pt x="1292248" y="2584496"/>
                </a:lnTo>
                <a:lnTo>
                  <a:pt x="0" y="1292248"/>
                </a:lnTo>
                <a:lnTo>
                  <a:pt x="1292248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-9525" y="1903413"/>
            <a:ext cx="768350" cy="1384300"/>
            <a:chOff x="0" y="1931896"/>
            <a:chExt cx="768567" cy="1384486"/>
          </a:xfrm>
        </p:grpSpPr>
        <p:sp>
          <p:nvSpPr>
            <p:cNvPr id="16" name="等腰三角形 15"/>
            <p:cNvSpPr/>
            <p:nvPr/>
          </p:nvSpPr>
          <p:spPr>
            <a:xfrm rot="5400000">
              <a:off x="-307960" y="2239856"/>
              <a:ext cx="1384486" cy="768567"/>
            </a:xfrm>
            <a:custGeom>
              <a:avLst/>
              <a:gdLst>
                <a:gd name="connsiteX0" fmla="*/ 0 w 1279711"/>
                <a:gd name="connsiteY0" fmla="*/ 768567 h 768567"/>
                <a:gd name="connsiteX1" fmla="*/ 639856 w 1279711"/>
                <a:gd name="connsiteY1" fmla="*/ 0 h 768567"/>
                <a:gd name="connsiteX2" fmla="*/ 1279711 w 1279711"/>
                <a:gd name="connsiteY2" fmla="*/ 768567 h 768567"/>
                <a:gd name="connsiteX3" fmla="*/ 0 w 1279711"/>
                <a:gd name="connsiteY3" fmla="*/ 768567 h 768567"/>
                <a:gd name="connsiteX0" fmla="*/ 0 w 1384486"/>
                <a:gd name="connsiteY0" fmla="*/ 768567 h 768567"/>
                <a:gd name="connsiteX1" fmla="*/ 639856 w 1384486"/>
                <a:gd name="connsiteY1" fmla="*/ 0 h 768567"/>
                <a:gd name="connsiteX2" fmla="*/ 1384486 w 1384486"/>
                <a:gd name="connsiteY2" fmla="*/ 768567 h 768567"/>
                <a:gd name="connsiteX3" fmla="*/ 0 w 1384486"/>
                <a:gd name="connsiteY3" fmla="*/ 768567 h 76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4486" h="768567">
                  <a:moveTo>
                    <a:pt x="0" y="768567"/>
                  </a:moveTo>
                  <a:lnTo>
                    <a:pt x="639856" y="0"/>
                  </a:lnTo>
                  <a:lnTo>
                    <a:pt x="1384486" y="768567"/>
                  </a:lnTo>
                  <a:lnTo>
                    <a:pt x="0" y="76856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1513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7"/>
          <p:cNvGrpSpPr>
            <a:grpSpLocks/>
          </p:cNvGrpSpPr>
          <p:nvPr/>
        </p:nvGrpSpPr>
        <p:grpSpPr bwMode="auto">
          <a:xfrm>
            <a:off x="1087438" y="606425"/>
            <a:ext cx="2960687" cy="1333500"/>
            <a:chOff x="2875615" y="364103"/>
            <a:chExt cx="2960079" cy="1333691"/>
          </a:xfrm>
        </p:grpSpPr>
        <p:sp>
          <p:nvSpPr>
            <p:cNvPr id="22538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A6A6A6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A6A6A6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2539" name="文本框 13"/>
            <p:cNvSpPr txBox="1">
              <a:spLocks noChangeArrowheads="1"/>
            </p:cNvSpPr>
            <p:nvPr/>
          </p:nvSpPr>
          <p:spPr bwMode="auto">
            <a:xfrm>
              <a:off x="4471873" y="364103"/>
              <a:ext cx="1363821" cy="58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rPr>
                <a:t>PART01</a:t>
              </a:r>
              <a:endParaRPr lang="zh-CN" altLang="en-US" sz="3200"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23" name="文本框 66"/>
            <p:cNvSpPr txBox="1">
              <a:spLocks noChangeArrowheads="1"/>
            </p:cNvSpPr>
            <p:nvPr/>
          </p:nvSpPr>
          <p:spPr bwMode="auto">
            <a:xfrm>
              <a:off x="2875615" y="880115"/>
              <a:ext cx="2952144" cy="308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5356367" y="1286573"/>
              <a:ext cx="287279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41" name="任意多边形 40"/>
          <p:cNvSpPr/>
          <p:nvPr/>
        </p:nvSpPr>
        <p:spPr>
          <a:xfrm>
            <a:off x="4676775" y="0"/>
            <a:ext cx="4467225" cy="2543175"/>
          </a:xfrm>
          <a:custGeom>
            <a:avLst/>
            <a:gdLst>
              <a:gd name="connsiteX0" fmla="*/ 0 w 4467225"/>
              <a:gd name="connsiteY0" fmla="*/ 0 h 2543175"/>
              <a:gd name="connsiteX1" fmla="*/ 4467225 w 4467225"/>
              <a:gd name="connsiteY1" fmla="*/ 0 h 2543175"/>
              <a:gd name="connsiteX2" fmla="*/ 4467225 w 4467225"/>
              <a:gd name="connsiteY2" fmla="*/ 2543175 h 2543175"/>
              <a:gd name="connsiteX3" fmla="*/ 0 w 4467225"/>
              <a:gd name="connsiteY3" fmla="*/ 2543175 h 2543175"/>
              <a:gd name="connsiteX4" fmla="*/ 0 w 4467225"/>
              <a:gd name="connsiteY4" fmla="*/ 1386931 h 2543175"/>
              <a:gd name="connsiteX5" fmla="*/ 198867 w 4467225"/>
              <a:gd name="connsiteY5" fmla="*/ 1271588 h 2543175"/>
              <a:gd name="connsiteX6" fmla="*/ 0 w 4467225"/>
              <a:gd name="connsiteY6" fmla="*/ 1156245 h 2543175"/>
              <a:gd name="connsiteX7" fmla="*/ 0 w 4467225"/>
              <a:gd name="connsiteY7" fmla="*/ 0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67225" h="2543175">
                <a:moveTo>
                  <a:pt x="0" y="0"/>
                </a:moveTo>
                <a:lnTo>
                  <a:pt x="4467225" y="0"/>
                </a:lnTo>
                <a:lnTo>
                  <a:pt x="4467225" y="2543175"/>
                </a:lnTo>
                <a:lnTo>
                  <a:pt x="0" y="2543175"/>
                </a:lnTo>
                <a:lnTo>
                  <a:pt x="0" y="1386931"/>
                </a:lnTo>
                <a:lnTo>
                  <a:pt x="198867" y="1271588"/>
                </a:lnTo>
                <a:lnTo>
                  <a:pt x="0" y="115624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4" name="任意多边形 43"/>
          <p:cNvSpPr/>
          <p:nvPr/>
        </p:nvSpPr>
        <p:spPr>
          <a:xfrm rot="16200000">
            <a:off x="1042988" y="1500187"/>
            <a:ext cx="2590800" cy="4676775"/>
          </a:xfrm>
          <a:custGeom>
            <a:avLst/>
            <a:gdLst>
              <a:gd name="connsiteX0" fmla="*/ 2590802 w 2590802"/>
              <a:gd name="connsiteY0" fmla="*/ 0 h 4676776"/>
              <a:gd name="connsiteX1" fmla="*/ 2590802 w 2590802"/>
              <a:gd name="connsiteY1" fmla="*/ 4676776 h 4676776"/>
              <a:gd name="connsiteX2" fmla="*/ 1401458 w 2590802"/>
              <a:gd name="connsiteY2" fmla="*/ 4676776 h 4676776"/>
              <a:gd name="connsiteX3" fmla="*/ 1295401 w 2590802"/>
              <a:gd name="connsiteY3" fmla="*/ 4493919 h 4676776"/>
              <a:gd name="connsiteX4" fmla="*/ 1189344 w 2590802"/>
              <a:gd name="connsiteY4" fmla="*/ 4676776 h 4676776"/>
              <a:gd name="connsiteX5" fmla="*/ 0 w 2590802"/>
              <a:gd name="connsiteY5" fmla="*/ 4676776 h 4676776"/>
              <a:gd name="connsiteX6" fmla="*/ 1 w 2590802"/>
              <a:gd name="connsiteY6" fmla="*/ 0 h 4676776"/>
              <a:gd name="connsiteX7" fmla="*/ 2590802 w 2590802"/>
              <a:gd name="connsiteY7" fmla="*/ 0 h 467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0802" h="4676776">
                <a:moveTo>
                  <a:pt x="2590802" y="0"/>
                </a:moveTo>
                <a:lnTo>
                  <a:pt x="2590802" y="4676776"/>
                </a:lnTo>
                <a:lnTo>
                  <a:pt x="1401458" y="4676776"/>
                </a:lnTo>
                <a:lnTo>
                  <a:pt x="1295401" y="4493919"/>
                </a:lnTo>
                <a:lnTo>
                  <a:pt x="1189344" y="4676776"/>
                </a:lnTo>
                <a:lnTo>
                  <a:pt x="0" y="4676776"/>
                </a:lnTo>
                <a:lnTo>
                  <a:pt x="1" y="0"/>
                </a:lnTo>
                <a:lnTo>
                  <a:pt x="2590802" y="0"/>
                </a:ln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4046538" y="2857500"/>
            <a:ext cx="4830762" cy="1962150"/>
            <a:chOff x="4046335" y="2857499"/>
            <a:chExt cx="4830965" cy="1962150"/>
          </a:xfrm>
        </p:grpSpPr>
        <p:grpSp>
          <p:nvGrpSpPr>
            <p:cNvPr id="22534" name="组合 6"/>
            <p:cNvGrpSpPr>
              <a:grpSpLocks/>
            </p:cNvGrpSpPr>
            <p:nvPr/>
          </p:nvGrpSpPr>
          <p:grpSpPr bwMode="auto">
            <a:xfrm>
              <a:off x="5125835" y="3275359"/>
              <a:ext cx="3303790" cy="1176725"/>
              <a:chOff x="5125835" y="3227734"/>
              <a:chExt cx="3303790" cy="1176725"/>
            </a:xfrm>
          </p:grpSpPr>
          <p:sp>
            <p:nvSpPr>
              <p:cNvPr id="46" name="文本框 66"/>
              <p:cNvSpPr txBox="1">
                <a:spLocks noChangeArrowheads="1"/>
              </p:cNvSpPr>
              <p:nvPr/>
            </p:nvSpPr>
            <p:spPr bwMode="auto">
              <a:xfrm>
                <a:off x="5175094" y="3619499"/>
                <a:ext cx="3254512" cy="784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ts val="900"/>
                  </a:lnSpc>
                  <a:defRPr/>
                </a:pPr>
                <a:r>
                  <a:rPr lang="en-US" altLang="zh-CN" sz="600" dirty="0">
                    <a:solidFill>
                      <a:schemeClr val="bg1">
                        <a:lumMod val="50000"/>
                      </a:schemeClr>
                    </a:solidFill>
                    <a:latin typeface="Helvetica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this is a sample text. insert your desired text here. Again. this is a dummy text. enter your own text here. this is a sample text. this is a sample text. insert your desired text here. Again. this is a dummy text. enter your own text here. this is a sample text. this is a sample text. insert your desired text here. Again. this is a dummy text. enter your own text here. this is a sample text. this is a sample text. insert your desired text here. Again. this is a dummy text. enter your own text here. this is a sample text. </a:t>
                </a:r>
                <a:endParaRPr lang="zh-CN" altLang="en-US" sz="60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7" name="文本框 66"/>
              <p:cNvSpPr txBox="1">
                <a:spLocks noChangeArrowheads="1"/>
              </p:cNvSpPr>
              <p:nvPr/>
            </p:nvSpPr>
            <p:spPr bwMode="auto">
              <a:xfrm>
                <a:off x="5125880" y="3227387"/>
                <a:ext cx="2244819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eaLnBrk="1" hangingPunct="1">
                  <a:defRPr sz="4400">
                    <a:latin typeface="Simply City Light" panose="020B0303020202080204" pitchFamily="34" charset="0"/>
                    <a:ea typeface="SimSun-ExtB" panose="02010609060101010101" pitchFamily="49" charset="-122"/>
                    <a:cs typeface="Arial" panose="020B0604020202020204" pitchFamily="34" charset="0"/>
                  </a:defRPr>
                </a:lvl1pPr>
                <a:lvl2pPr marL="742950" indent="-285750"/>
                <a:lvl3pPr marL="1143000" indent="-228600"/>
                <a:lvl4pPr marL="1600200" indent="-228600"/>
                <a:lvl5pPr marL="2057400" indent="-228600"/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</a:lvl9pPr>
              </a:lstStyle>
              <a:p>
                <a:pPr>
                  <a:defRPr/>
                </a:pPr>
                <a:r>
                  <a:rPr lang="en-US" altLang="zh-CN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</a:rPr>
                  <a:t>YOUR TITLE HERE</a:t>
                </a:r>
                <a:endPara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endParaRPr>
              </a:p>
            </p:txBody>
          </p:sp>
        </p:grpSp>
        <p:sp>
          <p:nvSpPr>
            <p:cNvPr id="54" name="任意多边形 53"/>
            <p:cNvSpPr/>
            <p:nvPr/>
          </p:nvSpPr>
          <p:spPr>
            <a:xfrm>
              <a:off x="4046335" y="2857499"/>
              <a:ext cx="4830965" cy="1962150"/>
            </a:xfrm>
            <a:custGeom>
              <a:avLst/>
              <a:gdLst>
                <a:gd name="connsiteX0" fmla="*/ 0 w 4830965"/>
                <a:gd name="connsiteY0" fmla="*/ 0 h 1962150"/>
                <a:gd name="connsiteX1" fmla="*/ 4830965 w 4830965"/>
                <a:gd name="connsiteY1" fmla="*/ 0 h 1962150"/>
                <a:gd name="connsiteX2" fmla="*/ 4830965 w 4830965"/>
                <a:gd name="connsiteY2" fmla="*/ 1962150 h 1962150"/>
                <a:gd name="connsiteX3" fmla="*/ 0 w 4830965"/>
                <a:gd name="connsiteY3" fmla="*/ 1962150 h 1962150"/>
                <a:gd name="connsiteX4" fmla="*/ 0 w 4830965"/>
                <a:gd name="connsiteY4" fmla="*/ 0 h 1962150"/>
                <a:gd name="connsiteX5" fmla="*/ 95250 w 4830965"/>
                <a:gd name="connsiteY5" fmla="*/ 95250 h 1962150"/>
                <a:gd name="connsiteX6" fmla="*/ 95250 w 4830965"/>
                <a:gd name="connsiteY6" fmla="*/ 1876425 h 1962150"/>
                <a:gd name="connsiteX7" fmla="*/ 4726190 w 4830965"/>
                <a:gd name="connsiteY7" fmla="*/ 1876425 h 1962150"/>
                <a:gd name="connsiteX8" fmla="*/ 4726190 w 4830965"/>
                <a:gd name="connsiteY8" fmla="*/ 95250 h 1962150"/>
                <a:gd name="connsiteX9" fmla="*/ 95250 w 4830965"/>
                <a:gd name="connsiteY9" fmla="*/ 95250 h 196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30965" h="1962150">
                  <a:moveTo>
                    <a:pt x="0" y="0"/>
                  </a:moveTo>
                  <a:lnTo>
                    <a:pt x="4830965" y="0"/>
                  </a:lnTo>
                  <a:lnTo>
                    <a:pt x="4830965" y="1962150"/>
                  </a:lnTo>
                  <a:lnTo>
                    <a:pt x="0" y="1962150"/>
                  </a:lnTo>
                  <a:lnTo>
                    <a:pt x="0" y="0"/>
                  </a:lnTo>
                  <a:close/>
                  <a:moveTo>
                    <a:pt x="95250" y="95250"/>
                  </a:moveTo>
                  <a:lnTo>
                    <a:pt x="95250" y="1876425"/>
                  </a:lnTo>
                  <a:lnTo>
                    <a:pt x="4726190" y="1876425"/>
                  </a:lnTo>
                  <a:lnTo>
                    <a:pt x="4726190" y="95250"/>
                  </a:lnTo>
                  <a:lnTo>
                    <a:pt x="95250" y="952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333375" y="-9525"/>
            <a:ext cx="8801100" cy="5153025"/>
          </a:xfrm>
          <a:custGeom>
            <a:avLst/>
            <a:gdLst>
              <a:gd name="connsiteX0" fmla="*/ 0 w 8801100"/>
              <a:gd name="connsiteY0" fmla="*/ 0 h 5153025"/>
              <a:gd name="connsiteX1" fmla="*/ 5153025 w 8801100"/>
              <a:gd name="connsiteY1" fmla="*/ 5153025 h 5153025"/>
              <a:gd name="connsiteX2" fmla="*/ 8801100 w 8801100"/>
              <a:gd name="connsiteY2" fmla="*/ 5153025 h 5153025"/>
              <a:gd name="connsiteX3" fmla="*/ 3667125 w 8801100"/>
              <a:gd name="connsiteY3" fmla="*/ 19050 h 5153025"/>
              <a:gd name="connsiteX4" fmla="*/ 0 w 8801100"/>
              <a:gd name="connsiteY4" fmla="*/ 0 h 5153025"/>
              <a:gd name="connsiteX0" fmla="*/ 0 w 8801100"/>
              <a:gd name="connsiteY0" fmla="*/ 0 h 5153025"/>
              <a:gd name="connsiteX1" fmla="*/ 5153025 w 8801100"/>
              <a:gd name="connsiteY1" fmla="*/ 5153025 h 5153025"/>
              <a:gd name="connsiteX2" fmla="*/ 8801100 w 8801100"/>
              <a:gd name="connsiteY2" fmla="*/ 5153025 h 5153025"/>
              <a:gd name="connsiteX3" fmla="*/ 3629025 w 8801100"/>
              <a:gd name="connsiteY3" fmla="*/ 0 h 5153025"/>
              <a:gd name="connsiteX4" fmla="*/ 0 w 8801100"/>
              <a:gd name="connsiteY4" fmla="*/ 0 h 515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1100" h="5153025">
                <a:moveTo>
                  <a:pt x="0" y="0"/>
                </a:moveTo>
                <a:lnTo>
                  <a:pt x="5153025" y="5153025"/>
                </a:lnTo>
                <a:lnTo>
                  <a:pt x="8801100" y="5153025"/>
                </a:lnTo>
                <a:lnTo>
                  <a:pt x="362902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grpSp>
        <p:nvGrpSpPr>
          <p:cNvPr id="38" name="组合 7"/>
          <p:cNvGrpSpPr>
            <a:grpSpLocks/>
          </p:cNvGrpSpPr>
          <p:nvPr/>
        </p:nvGrpSpPr>
        <p:grpSpPr bwMode="auto">
          <a:xfrm>
            <a:off x="681038" y="3232150"/>
            <a:ext cx="2843212" cy="1409700"/>
            <a:chOff x="2989865" y="287892"/>
            <a:chExt cx="2841376" cy="1409902"/>
          </a:xfrm>
        </p:grpSpPr>
        <p:sp>
          <p:nvSpPr>
            <p:cNvPr id="23566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A6A6A6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A6A6A6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3567" name="文本框 13"/>
            <p:cNvSpPr txBox="1">
              <a:spLocks noChangeArrowheads="1"/>
            </p:cNvSpPr>
            <p:nvPr/>
          </p:nvSpPr>
          <p:spPr bwMode="auto">
            <a:xfrm>
              <a:off x="4763833" y="287892"/>
              <a:ext cx="1067408" cy="7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000"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rPr>
                <a:t>65%</a:t>
              </a:r>
              <a:endParaRPr lang="zh-CN" altLang="en-US" sz="4000"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41" name="文本框 66"/>
            <p:cNvSpPr txBox="1">
              <a:spLocks noChangeArrowheads="1"/>
            </p:cNvSpPr>
            <p:nvPr/>
          </p:nvSpPr>
          <p:spPr bwMode="auto">
            <a:xfrm>
              <a:off x="3437251" y="880115"/>
              <a:ext cx="2376539" cy="2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5355299" y="1286573"/>
              <a:ext cx="287152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43" name="组合 7"/>
          <p:cNvGrpSpPr>
            <a:grpSpLocks/>
          </p:cNvGrpSpPr>
          <p:nvPr/>
        </p:nvGrpSpPr>
        <p:grpSpPr bwMode="auto">
          <a:xfrm>
            <a:off x="681038" y="1552575"/>
            <a:ext cx="2855912" cy="1460500"/>
            <a:chOff x="2989865" y="237085"/>
            <a:chExt cx="2854070" cy="1460709"/>
          </a:xfrm>
        </p:grpSpPr>
        <p:sp>
          <p:nvSpPr>
            <p:cNvPr id="23562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A6A6A6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A6A6A6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3563" name="文本框 13"/>
            <p:cNvSpPr txBox="1">
              <a:spLocks noChangeArrowheads="1"/>
            </p:cNvSpPr>
            <p:nvPr/>
          </p:nvSpPr>
          <p:spPr bwMode="auto">
            <a:xfrm>
              <a:off x="4776527" y="237085"/>
              <a:ext cx="1067408" cy="7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000"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rPr>
                <a:t>85%</a:t>
              </a:r>
              <a:endParaRPr lang="zh-CN" altLang="en-US" sz="4000"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46" name="文本框 66"/>
            <p:cNvSpPr txBox="1">
              <a:spLocks noChangeArrowheads="1"/>
            </p:cNvSpPr>
            <p:nvPr/>
          </p:nvSpPr>
          <p:spPr bwMode="auto">
            <a:xfrm>
              <a:off x="3437251" y="880115"/>
              <a:ext cx="2376541" cy="26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47" name="任意多边形 46"/>
            <p:cNvSpPr/>
            <p:nvPr/>
          </p:nvSpPr>
          <p:spPr>
            <a:xfrm>
              <a:off x="5355300" y="1286573"/>
              <a:ext cx="287153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53" name="文本框 13"/>
          <p:cNvSpPr txBox="1">
            <a:spLocks noChangeArrowheads="1"/>
          </p:cNvSpPr>
          <p:nvPr/>
        </p:nvSpPr>
        <p:spPr bwMode="auto">
          <a:xfrm>
            <a:off x="3394075" y="920750"/>
            <a:ext cx="49482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latin typeface="LeviBrush" panose="00000400000000000000" pitchFamily="2" charset="0"/>
              </a:rPr>
              <a:t>POWER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latin typeface="LeviBrush" panose="00000400000000000000" pitchFamily="2" charset="0"/>
            </a:endParaRPr>
          </a:p>
        </p:txBody>
      </p:sp>
      <p:sp>
        <p:nvSpPr>
          <p:cNvPr id="54" name="文本框 13"/>
          <p:cNvSpPr txBox="1">
            <a:spLocks noChangeArrowheads="1"/>
          </p:cNvSpPr>
          <p:nvPr/>
        </p:nvSpPr>
        <p:spPr bwMode="auto">
          <a:xfrm>
            <a:off x="5759450" y="2060575"/>
            <a:ext cx="3205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eaLnBrk="1" hangingPunct="1">
              <a:defRPr sz="8000">
                <a:solidFill>
                  <a:schemeClr val="bg1"/>
                </a:solidFill>
                <a:latin typeface="BrushScript BT" panose="03060802040406070304" pitchFamily="66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altLang="zh-CN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LeviBrush" panose="00000400000000000000" pitchFamily="2" charset="0"/>
              </a:rPr>
              <a:t>POINTS</a:t>
            </a:r>
            <a:endParaRPr lang="zh-CN" altLang="en-US" sz="7200" dirty="0">
              <a:solidFill>
                <a:schemeClr val="tx1">
                  <a:lumMod val="85000"/>
                  <a:lumOff val="15000"/>
                </a:schemeClr>
              </a:solidFill>
              <a:latin typeface="LeviBrush" panose="00000400000000000000" pitchFamily="2" charset="0"/>
            </a:endParaRPr>
          </a:p>
        </p:txBody>
      </p:sp>
      <p:grpSp>
        <p:nvGrpSpPr>
          <p:cNvPr id="55" name="组合 54"/>
          <p:cNvGrpSpPr>
            <a:grpSpLocks/>
          </p:cNvGrpSpPr>
          <p:nvPr/>
        </p:nvGrpSpPr>
        <p:grpSpPr bwMode="auto">
          <a:xfrm>
            <a:off x="0" y="1931988"/>
            <a:ext cx="768350" cy="1279525"/>
            <a:chOff x="0" y="1931895"/>
            <a:chExt cx="768567" cy="1279711"/>
          </a:xfrm>
        </p:grpSpPr>
        <p:sp>
          <p:nvSpPr>
            <p:cNvPr id="56" name="等腰三角形 55"/>
            <p:cNvSpPr/>
            <p:nvPr/>
          </p:nvSpPr>
          <p:spPr>
            <a:xfrm rot="5400000">
              <a:off x="-255573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3561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6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7"/>
          <p:cNvGrpSpPr>
            <a:grpSpLocks/>
          </p:cNvGrpSpPr>
          <p:nvPr/>
        </p:nvGrpSpPr>
        <p:grpSpPr bwMode="auto">
          <a:xfrm>
            <a:off x="5988050" y="1412875"/>
            <a:ext cx="2957513" cy="1333500"/>
            <a:chOff x="2872440" y="364103"/>
            <a:chExt cx="2956026" cy="1333691"/>
          </a:xfrm>
        </p:grpSpPr>
        <p:sp>
          <p:nvSpPr>
            <p:cNvPr id="21" name="文本框 66"/>
            <p:cNvSpPr txBox="1">
              <a:spLocks noChangeArrowheads="1"/>
            </p:cNvSpPr>
            <p:nvPr/>
          </p:nvSpPr>
          <p:spPr bwMode="auto">
            <a:xfrm>
              <a:off x="2904174" y="1373898"/>
              <a:ext cx="2814809" cy="323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  <a:defRPr/>
              </a:pPr>
              <a:r>
                <a:rPr lang="en-US" altLang="zh-CN" sz="600" dirty="0">
                  <a:solidFill>
                    <a:schemeClr val="bg1">
                      <a:lumMod val="65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601" name="文本框 13"/>
            <p:cNvSpPr txBox="1">
              <a:spLocks noChangeArrowheads="1"/>
            </p:cNvSpPr>
            <p:nvPr/>
          </p:nvSpPr>
          <p:spPr bwMode="auto">
            <a:xfrm>
              <a:off x="2872440" y="364103"/>
              <a:ext cx="1363821" cy="58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rPr>
                <a:t>PART01</a:t>
              </a:r>
              <a:endParaRPr lang="zh-CN" altLang="en-US" sz="3200">
                <a:solidFill>
                  <a:schemeClr val="bg1"/>
                </a:solidFill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24602" name="文本框 66"/>
            <p:cNvSpPr txBox="1">
              <a:spLocks noChangeArrowheads="1"/>
            </p:cNvSpPr>
            <p:nvPr/>
          </p:nvSpPr>
          <p:spPr bwMode="auto">
            <a:xfrm>
              <a:off x="2875615" y="880114"/>
              <a:ext cx="2952851" cy="307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PLEASE ADD YOUR TITLE HERE</a:t>
              </a:r>
              <a:endParaRPr lang="zh-CN" altLang="en-US" sz="14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2989856" y="1286573"/>
              <a:ext cx="287194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686425" y="0"/>
            <a:ext cx="3457575" cy="107791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5686425" y="4057650"/>
            <a:ext cx="3457575" cy="107791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1" name="任意多边形 40"/>
          <p:cNvSpPr/>
          <p:nvPr/>
        </p:nvSpPr>
        <p:spPr>
          <a:xfrm>
            <a:off x="5686425" y="1166813"/>
            <a:ext cx="3457575" cy="2795587"/>
          </a:xfrm>
          <a:custGeom>
            <a:avLst/>
            <a:gdLst>
              <a:gd name="connsiteX0" fmla="*/ 0 w 3457575"/>
              <a:gd name="connsiteY0" fmla="*/ 0 h 2796096"/>
              <a:gd name="connsiteX1" fmla="*/ 3457575 w 3457575"/>
              <a:gd name="connsiteY1" fmla="*/ 0 h 2796096"/>
              <a:gd name="connsiteX2" fmla="*/ 3457575 w 3457575"/>
              <a:gd name="connsiteY2" fmla="*/ 2796096 h 2796096"/>
              <a:gd name="connsiteX3" fmla="*/ 0 w 3457575"/>
              <a:gd name="connsiteY3" fmla="*/ 2796096 h 2796096"/>
              <a:gd name="connsiteX4" fmla="*/ 0 w 3457575"/>
              <a:gd name="connsiteY4" fmla="*/ 0 h 2796096"/>
              <a:gd name="connsiteX5" fmla="*/ 85726 w 3457575"/>
              <a:gd name="connsiteY5" fmla="*/ 86496 h 2796096"/>
              <a:gd name="connsiteX6" fmla="*/ 85726 w 3457575"/>
              <a:gd name="connsiteY6" fmla="*/ 2698618 h 2796096"/>
              <a:gd name="connsiteX7" fmla="*/ 3371852 w 3457575"/>
              <a:gd name="connsiteY7" fmla="*/ 2698618 h 2796096"/>
              <a:gd name="connsiteX8" fmla="*/ 3371852 w 3457575"/>
              <a:gd name="connsiteY8" fmla="*/ 86496 h 2796096"/>
              <a:gd name="connsiteX9" fmla="*/ 85726 w 3457575"/>
              <a:gd name="connsiteY9" fmla="*/ 86496 h 279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7575" h="2796096">
                <a:moveTo>
                  <a:pt x="0" y="0"/>
                </a:moveTo>
                <a:lnTo>
                  <a:pt x="3457575" y="0"/>
                </a:lnTo>
                <a:lnTo>
                  <a:pt x="3457575" y="2796096"/>
                </a:lnTo>
                <a:lnTo>
                  <a:pt x="0" y="2796096"/>
                </a:lnTo>
                <a:lnTo>
                  <a:pt x="0" y="0"/>
                </a:lnTo>
                <a:close/>
                <a:moveTo>
                  <a:pt x="85726" y="86496"/>
                </a:moveTo>
                <a:lnTo>
                  <a:pt x="85726" y="2698618"/>
                </a:lnTo>
                <a:lnTo>
                  <a:pt x="3371852" y="2698618"/>
                </a:lnTo>
                <a:lnTo>
                  <a:pt x="3371852" y="86496"/>
                </a:lnTo>
                <a:lnTo>
                  <a:pt x="85726" y="8649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56" name="组合 55"/>
          <p:cNvGrpSpPr>
            <a:grpSpLocks/>
          </p:cNvGrpSpPr>
          <p:nvPr/>
        </p:nvGrpSpPr>
        <p:grpSpPr bwMode="auto">
          <a:xfrm>
            <a:off x="398463" y="839788"/>
            <a:ext cx="4948237" cy="1428750"/>
            <a:chOff x="5125834" y="3342034"/>
            <a:chExt cx="4948441" cy="1428493"/>
          </a:xfrm>
        </p:grpSpPr>
        <p:sp>
          <p:nvSpPr>
            <p:cNvPr id="57" name="文本框 66"/>
            <p:cNvSpPr txBox="1">
              <a:spLocks noChangeArrowheads="1"/>
            </p:cNvSpPr>
            <p:nvPr/>
          </p:nvSpPr>
          <p:spPr bwMode="auto">
            <a:xfrm>
              <a:off x="5175048" y="4216589"/>
              <a:ext cx="4899227" cy="55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  <a:defRPr/>
              </a:pPr>
              <a:r>
                <a:rPr lang="en-US" altLang="zh-CN" sz="600" dirty="0">
                  <a:solidFill>
                    <a:schemeClr val="bg1">
                      <a:lumMod val="65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this is a sample text. insert your desired text here. Again. this is a dummy text. enter your own text here. this is a sample text. this is a sample text. insert your desired text here. Again. this is a dummy text. enter your own text here. this is a sample text. this is a sample text. insert your desired text here. Again. this is a dummy text. enter your own text here. this is a sample text. </a:t>
              </a:r>
              <a:endParaRPr lang="zh-CN" altLang="en-US" sz="6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599" name="文本框 66"/>
            <p:cNvSpPr txBox="1">
              <a:spLocks noChangeArrowheads="1"/>
            </p:cNvSpPr>
            <p:nvPr/>
          </p:nvSpPr>
          <p:spPr bwMode="auto">
            <a:xfrm>
              <a:off x="5125834" y="3342034"/>
              <a:ext cx="349707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PLEASE ADD YOUR TITLE HERE</a:t>
              </a:r>
              <a:endParaRPr lang="zh-CN" altLang="en-US" sz="2400" b="1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十字形 6"/>
          <p:cNvSpPr/>
          <p:nvPr/>
        </p:nvSpPr>
        <p:spPr>
          <a:xfrm>
            <a:off x="6111875" y="3421063"/>
            <a:ext cx="276225" cy="276225"/>
          </a:xfrm>
          <a:prstGeom prst="plus">
            <a:avLst>
              <a:gd name="adj" fmla="val 4138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546100" y="2895600"/>
            <a:ext cx="4162425" cy="692150"/>
            <a:chOff x="546100" y="2895600"/>
            <a:chExt cx="4162425" cy="692704"/>
          </a:xfrm>
        </p:grpSpPr>
        <p:grpSp>
          <p:nvGrpSpPr>
            <p:cNvPr id="24592" name="组合 8"/>
            <p:cNvGrpSpPr>
              <a:grpSpLocks/>
            </p:cNvGrpSpPr>
            <p:nvPr/>
          </p:nvGrpSpPr>
          <p:grpSpPr bwMode="auto">
            <a:xfrm>
              <a:off x="546100" y="2895600"/>
              <a:ext cx="692704" cy="692704"/>
              <a:chOff x="584200" y="2946400"/>
              <a:chExt cx="692704" cy="692704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584200" y="2946400"/>
                <a:ext cx="692150" cy="69270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grpSp>
            <p:nvGrpSpPr>
              <p:cNvPr id="68" name="组合 67"/>
              <p:cNvGrpSpPr/>
              <p:nvPr/>
            </p:nvGrpSpPr>
            <p:grpSpPr bwMode="auto">
              <a:xfrm>
                <a:off x="724526" y="3119526"/>
                <a:ext cx="412052" cy="346452"/>
                <a:chOff x="7321551" y="763588"/>
                <a:chExt cx="1050925" cy="882650"/>
              </a:xfrm>
              <a:solidFill>
                <a:schemeClr val="bg1"/>
              </a:solidFill>
            </p:grpSpPr>
            <p:sp>
              <p:nvSpPr>
                <p:cNvPr id="69" name="Freeform 11"/>
                <p:cNvSpPr>
                  <a:spLocks noEditPoints="1"/>
                </p:cNvSpPr>
                <p:nvPr/>
              </p:nvSpPr>
              <p:spPr bwMode="auto">
                <a:xfrm>
                  <a:off x="7321551" y="763588"/>
                  <a:ext cx="744538" cy="704850"/>
                </a:xfrm>
                <a:custGeom>
                  <a:avLst/>
                  <a:gdLst>
                    <a:gd name="T0" fmla="*/ 86 w 90"/>
                    <a:gd name="T1" fmla="*/ 32 h 83"/>
                    <a:gd name="T2" fmla="*/ 90 w 90"/>
                    <a:gd name="T3" fmla="*/ 32 h 83"/>
                    <a:gd name="T4" fmla="*/ 45 w 90"/>
                    <a:gd name="T5" fmla="*/ 0 h 83"/>
                    <a:gd name="T6" fmla="*/ 0 w 90"/>
                    <a:gd name="T7" fmla="*/ 39 h 83"/>
                    <a:gd name="T8" fmla="*/ 18 w 90"/>
                    <a:gd name="T9" fmla="*/ 69 h 83"/>
                    <a:gd name="T10" fmla="*/ 13 w 90"/>
                    <a:gd name="T11" fmla="*/ 83 h 83"/>
                    <a:gd name="T12" fmla="*/ 29 w 90"/>
                    <a:gd name="T13" fmla="*/ 75 h 83"/>
                    <a:gd name="T14" fmla="*/ 45 w 90"/>
                    <a:gd name="T15" fmla="*/ 77 h 83"/>
                    <a:gd name="T16" fmla="*/ 49 w 90"/>
                    <a:gd name="T17" fmla="*/ 77 h 83"/>
                    <a:gd name="T18" fmla="*/ 48 w 90"/>
                    <a:gd name="T19" fmla="*/ 67 h 83"/>
                    <a:gd name="T20" fmla="*/ 86 w 90"/>
                    <a:gd name="T21" fmla="*/ 32 h 83"/>
                    <a:gd name="T22" fmla="*/ 62 w 90"/>
                    <a:gd name="T23" fmla="*/ 19 h 83"/>
                    <a:gd name="T24" fmla="*/ 67 w 90"/>
                    <a:gd name="T25" fmla="*/ 25 h 83"/>
                    <a:gd name="T26" fmla="*/ 62 w 90"/>
                    <a:gd name="T27" fmla="*/ 31 h 83"/>
                    <a:gd name="T28" fmla="*/ 55 w 90"/>
                    <a:gd name="T29" fmla="*/ 25 h 83"/>
                    <a:gd name="T30" fmla="*/ 62 w 90"/>
                    <a:gd name="T31" fmla="*/ 19 h 83"/>
                    <a:gd name="T32" fmla="*/ 30 w 90"/>
                    <a:gd name="T33" fmla="*/ 31 h 83"/>
                    <a:gd name="T34" fmla="*/ 23 w 90"/>
                    <a:gd name="T35" fmla="*/ 25 h 83"/>
                    <a:gd name="T36" fmla="*/ 30 w 90"/>
                    <a:gd name="T37" fmla="*/ 19 h 83"/>
                    <a:gd name="T38" fmla="*/ 36 w 90"/>
                    <a:gd name="T39" fmla="*/ 25 h 83"/>
                    <a:gd name="T40" fmla="*/ 30 w 90"/>
                    <a:gd name="T41" fmla="*/ 31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0" h="83">
                      <a:moveTo>
                        <a:pt x="86" y="32"/>
                      </a:moveTo>
                      <a:cubicBezTo>
                        <a:pt x="87" y="32"/>
                        <a:pt x="89" y="32"/>
                        <a:pt x="90" y="32"/>
                      </a:cubicBezTo>
                      <a:cubicBezTo>
                        <a:pt x="86" y="14"/>
                        <a:pt x="67" y="0"/>
                        <a:pt x="45" y="0"/>
                      </a:cubicBezTo>
                      <a:cubicBezTo>
                        <a:pt x="20" y="0"/>
                        <a:pt x="0" y="17"/>
                        <a:pt x="0" y="39"/>
                      </a:cubicBezTo>
                      <a:cubicBezTo>
                        <a:pt x="0" y="51"/>
                        <a:pt x="6" y="61"/>
                        <a:pt x="18" y="69"/>
                      </a:cubicBezTo>
                      <a:cubicBezTo>
                        <a:pt x="13" y="83"/>
                        <a:pt x="13" y="83"/>
                        <a:pt x="13" y="83"/>
                      </a:cubicBezTo>
                      <a:cubicBezTo>
                        <a:pt x="29" y="75"/>
                        <a:pt x="29" y="75"/>
                        <a:pt x="29" y="75"/>
                      </a:cubicBezTo>
                      <a:cubicBezTo>
                        <a:pt x="35" y="76"/>
                        <a:pt x="39" y="77"/>
                        <a:pt x="45" y="77"/>
                      </a:cubicBezTo>
                      <a:cubicBezTo>
                        <a:pt x="46" y="77"/>
                        <a:pt x="48" y="77"/>
                        <a:pt x="49" y="77"/>
                      </a:cubicBezTo>
                      <a:cubicBezTo>
                        <a:pt x="48" y="74"/>
                        <a:pt x="48" y="71"/>
                        <a:pt x="48" y="67"/>
                      </a:cubicBezTo>
                      <a:cubicBezTo>
                        <a:pt x="48" y="48"/>
                        <a:pt x="65" y="32"/>
                        <a:pt x="86" y="32"/>
                      </a:cubicBezTo>
                      <a:close/>
                      <a:moveTo>
                        <a:pt x="62" y="19"/>
                      </a:moveTo>
                      <a:cubicBezTo>
                        <a:pt x="65" y="19"/>
                        <a:pt x="67" y="22"/>
                        <a:pt x="67" y="25"/>
                      </a:cubicBezTo>
                      <a:cubicBezTo>
                        <a:pt x="67" y="29"/>
                        <a:pt x="65" y="31"/>
                        <a:pt x="62" y="31"/>
                      </a:cubicBezTo>
                      <a:cubicBezTo>
                        <a:pt x="58" y="31"/>
                        <a:pt x="55" y="29"/>
                        <a:pt x="55" y="25"/>
                      </a:cubicBezTo>
                      <a:cubicBezTo>
                        <a:pt x="55" y="22"/>
                        <a:pt x="58" y="19"/>
                        <a:pt x="62" y="19"/>
                      </a:cubicBezTo>
                      <a:close/>
                      <a:moveTo>
                        <a:pt x="30" y="31"/>
                      </a:moveTo>
                      <a:cubicBezTo>
                        <a:pt x="27" y="31"/>
                        <a:pt x="23" y="29"/>
                        <a:pt x="23" y="25"/>
                      </a:cubicBezTo>
                      <a:cubicBezTo>
                        <a:pt x="23" y="22"/>
                        <a:pt x="27" y="19"/>
                        <a:pt x="30" y="19"/>
                      </a:cubicBezTo>
                      <a:cubicBezTo>
                        <a:pt x="33" y="19"/>
                        <a:pt x="36" y="22"/>
                        <a:pt x="36" y="25"/>
                      </a:cubicBezTo>
                      <a:cubicBezTo>
                        <a:pt x="36" y="29"/>
                        <a:pt x="33" y="31"/>
                        <a:pt x="30" y="3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70" name="Freeform 12"/>
                <p:cNvSpPr>
                  <a:spLocks noEditPoints="1"/>
                </p:cNvSpPr>
                <p:nvPr/>
              </p:nvSpPr>
              <p:spPr bwMode="auto">
                <a:xfrm>
                  <a:off x="7735888" y="1052513"/>
                  <a:ext cx="636588" cy="593725"/>
                </a:xfrm>
                <a:custGeom>
                  <a:avLst/>
                  <a:gdLst>
                    <a:gd name="T0" fmla="*/ 77 w 77"/>
                    <a:gd name="T1" fmla="*/ 33 h 70"/>
                    <a:gd name="T2" fmla="*/ 39 w 77"/>
                    <a:gd name="T3" fmla="*/ 0 h 70"/>
                    <a:gd name="T4" fmla="*/ 0 w 77"/>
                    <a:gd name="T5" fmla="*/ 33 h 70"/>
                    <a:gd name="T6" fmla="*/ 39 w 77"/>
                    <a:gd name="T7" fmla="*/ 66 h 70"/>
                    <a:gd name="T8" fmla="*/ 52 w 77"/>
                    <a:gd name="T9" fmla="*/ 63 h 70"/>
                    <a:gd name="T10" fmla="*/ 65 w 77"/>
                    <a:gd name="T11" fmla="*/ 70 h 70"/>
                    <a:gd name="T12" fmla="*/ 61 w 77"/>
                    <a:gd name="T13" fmla="*/ 59 h 70"/>
                    <a:gd name="T14" fmla="*/ 77 w 77"/>
                    <a:gd name="T15" fmla="*/ 33 h 70"/>
                    <a:gd name="T16" fmla="*/ 26 w 77"/>
                    <a:gd name="T17" fmla="*/ 27 h 70"/>
                    <a:gd name="T18" fmla="*/ 22 w 77"/>
                    <a:gd name="T19" fmla="*/ 23 h 70"/>
                    <a:gd name="T20" fmla="*/ 26 w 77"/>
                    <a:gd name="T21" fmla="*/ 18 h 70"/>
                    <a:gd name="T22" fmla="*/ 32 w 77"/>
                    <a:gd name="T23" fmla="*/ 23 h 70"/>
                    <a:gd name="T24" fmla="*/ 26 w 77"/>
                    <a:gd name="T25" fmla="*/ 27 h 70"/>
                    <a:gd name="T26" fmla="*/ 51 w 77"/>
                    <a:gd name="T27" fmla="*/ 27 h 70"/>
                    <a:gd name="T28" fmla="*/ 47 w 77"/>
                    <a:gd name="T29" fmla="*/ 23 h 70"/>
                    <a:gd name="T30" fmla="*/ 51 w 77"/>
                    <a:gd name="T31" fmla="*/ 18 h 70"/>
                    <a:gd name="T32" fmla="*/ 57 w 77"/>
                    <a:gd name="T33" fmla="*/ 23 h 70"/>
                    <a:gd name="T34" fmla="*/ 51 w 77"/>
                    <a:gd name="T35" fmla="*/ 27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7" h="70">
                      <a:moveTo>
                        <a:pt x="77" y="33"/>
                      </a:moveTo>
                      <a:cubicBezTo>
                        <a:pt x="77" y="15"/>
                        <a:pt x="59" y="0"/>
                        <a:pt x="39" y="0"/>
                      </a:cubicBezTo>
                      <a:cubicBezTo>
                        <a:pt x="17" y="0"/>
                        <a:pt x="0" y="15"/>
                        <a:pt x="0" y="33"/>
                      </a:cubicBezTo>
                      <a:cubicBezTo>
                        <a:pt x="0" y="51"/>
                        <a:pt x="17" y="66"/>
                        <a:pt x="39" y="66"/>
                      </a:cubicBezTo>
                      <a:cubicBezTo>
                        <a:pt x="43" y="66"/>
                        <a:pt x="48" y="65"/>
                        <a:pt x="52" y="63"/>
                      </a:cubicBezTo>
                      <a:cubicBezTo>
                        <a:pt x="65" y="70"/>
                        <a:pt x="65" y="70"/>
                        <a:pt x="65" y="70"/>
                      </a:cubicBezTo>
                      <a:cubicBezTo>
                        <a:pt x="61" y="59"/>
                        <a:pt x="61" y="59"/>
                        <a:pt x="61" y="59"/>
                      </a:cubicBezTo>
                      <a:cubicBezTo>
                        <a:pt x="70" y="52"/>
                        <a:pt x="77" y="43"/>
                        <a:pt x="77" y="33"/>
                      </a:cubicBezTo>
                      <a:close/>
                      <a:moveTo>
                        <a:pt x="26" y="27"/>
                      </a:moveTo>
                      <a:cubicBezTo>
                        <a:pt x="24" y="27"/>
                        <a:pt x="22" y="25"/>
                        <a:pt x="22" y="23"/>
                      </a:cubicBezTo>
                      <a:cubicBezTo>
                        <a:pt x="22" y="21"/>
                        <a:pt x="24" y="18"/>
                        <a:pt x="26" y="18"/>
                      </a:cubicBezTo>
                      <a:cubicBezTo>
                        <a:pt x="30" y="18"/>
                        <a:pt x="32" y="21"/>
                        <a:pt x="32" y="23"/>
                      </a:cubicBezTo>
                      <a:cubicBezTo>
                        <a:pt x="32" y="25"/>
                        <a:pt x="30" y="27"/>
                        <a:pt x="26" y="27"/>
                      </a:cubicBezTo>
                      <a:close/>
                      <a:moveTo>
                        <a:pt x="51" y="27"/>
                      </a:moveTo>
                      <a:cubicBezTo>
                        <a:pt x="49" y="27"/>
                        <a:pt x="47" y="25"/>
                        <a:pt x="47" y="23"/>
                      </a:cubicBezTo>
                      <a:cubicBezTo>
                        <a:pt x="47" y="21"/>
                        <a:pt x="49" y="18"/>
                        <a:pt x="51" y="18"/>
                      </a:cubicBezTo>
                      <a:cubicBezTo>
                        <a:pt x="55" y="18"/>
                        <a:pt x="57" y="21"/>
                        <a:pt x="57" y="23"/>
                      </a:cubicBezTo>
                      <a:cubicBezTo>
                        <a:pt x="57" y="25"/>
                        <a:pt x="55" y="27"/>
                        <a:pt x="51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24593" name="组合 71"/>
            <p:cNvGrpSpPr>
              <a:grpSpLocks/>
            </p:cNvGrpSpPr>
            <p:nvPr/>
          </p:nvGrpSpPr>
          <p:grpSpPr bwMode="auto">
            <a:xfrm>
              <a:off x="1417435" y="2945159"/>
              <a:ext cx="3291090" cy="600760"/>
              <a:chOff x="5125835" y="3227734"/>
              <a:chExt cx="3291090" cy="600760"/>
            </a:xfrm>
          </p:grpSpPr>
          <p:sp>
            <p:nvSpPr>
              <p:cNvPr id="73" name="文本框 66"/>
              <p:cNvSpPr txBox="1">
                <a:spLocks noChangeArrowheads="1"/>
              </p:cNvSpPr>
              <p:nvPr/>
            </p:nvSpPr>
            <p:spPr bwMode="auto">
              <a:xfrm>
                <a:off x="5162550" y="3505462"/>
                <a:ext cx="3254375" cy="3225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ts val="900"/>
                  </a:lnSpc>
                  <a:defRPr/>
                </a:pPr>
                <a:r>
                  <a:rPr lang="en-US" altLang="zh-CN" sz="600" dirty="0">
                    <a:solidFill>
                      <a:schemeClr val="bg1">
                        <a:lumMod val="65000"/>
                      </a:schemeClr>
                    </a:solidFill>
                    <a:latin typeface="Helvetica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this is a sample text. insert your desired text here. Again. this is a dummy text. enter your own text here. this is a sample text. this is a sample text</a:t>
                </a:r>
                <a:endParaRPr lang="zh-CN" altLang="en-US" sz="600" dirty="0">
                  <a:solidFill>
                    <a:schemeClr val="bg1">
                      <a:lumMod val="65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595" name="文本框 66"/>
              <p:cNvSpPr txBox="1">
                <a:spLocks noChangeArrowheads="1"/>
              </p:cNvSpPr>
              <p:nvPr/>
            </p:nvSpPr>
            <p:spPr bwMode="auto">
              <a:xfrm>
                <a:off x="5125835" y="3227734"/>
                <a:ext cx="178760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>
                    <a:solidFill>
                      <a:schemeClr val="bg1"/>
                    </a:solidFill>
                    <a:latin typeface="Helvetica" panose="020B0604020202020204" pitchFamily="34" charset="0"/>
                    <a:ea typeface="SimSun-ExtB" panose="02010609060101010101" pitchFamily="49" charset="-122"/>
                    <a:cs typeface="Arial" panose="020B0604020202020204" pitchFamily="34" charset="0"/>
                  </a:rPr>
                  <a:t>YOUR TITLE HERE</a:t>
                </a:r>
                <a:endParaRPr lang="zh-CN" altLang="en-US" sz="14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546100" y="3797300"/>
            <a:ext cx="4162425" cy="692150"/>
            <a:chOff x="546100" y="3797300"/>
            <a:chExt cx="4162425" cy="692704"/>
          </a:xfrm>
        </p:grpSpPr>
        <p:grpSp>
          <p:nvGrpSpPr>
            <p:cNvPr id="24586" name="组合 9"/>
            <p:cNvGrpSpPr>
              <a:grpSpLocks/>
            </p:cNvGrpSpPr>
            <p:nvPr/>
          </p:nvGrpSpPr>
          <p:grpSpPr bwMode="auto">
            <a:xfrm>
              <a:off x="546100" y="3797300"/>
              <a:ext cx="692704" cy="692704"/>
              <a:chOff x="584200" y="3848100"/>
              <a:chExt cx="692704" cy="692704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584200" y="3848100"/>
                <a:ext cx="692150" cy="69270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grpSp>
            <p:nvGrpSpPr>
              <p:cNvPr id="61" name="组合 60"/>
              <p:cNvGrpSpPr/>
              <p:nvPr/>
            </p:nvGrpSpPr>
            <p:grpSpPr bwMode="auto">
              <a:xfrm>
                <a:off x="715724" y="4011754"/>
                <a:ext cx="448152" cy="357046"/>
                <a:chOff x="155576" y="754063"/>
                <a:chExt cx="1143000" cy="909638"/>
              </a:xfrm>
              <a:solidFill>
                <a:schemeClr val="bg1"/>
              </a:solidFill>
            </p:grpSpPr>
            <p:sp>
              <p:nvSpPr>
                <p:cNvPr id="62" name="Freeform 13"/>
                <p:cNvSpPr>
                  <a:spLocks noEditPoints="1"/>
                </p:cNvSpPr>
                <p:nvPr/>
              </p:nvSpPr>
              <p:spPr bwMode="auto">
                <a:xfrm>
                  <a:off x="155576" y="855663"/>
                  <a:ext cx="985838" cy="808038"/>
                </a:xfrm>
                <a:custGeom>
                  <a:avLst/>
                  <a:gdLst>
                    <a:gd name="T0" fmla="*/ 98 w 119"/>
                    <a:gd name="T1" fmla="*/ 40 h 95"/>
                    <a:gd name="T2" fmla="*/ 95 w 119"/>
                    <a:gd name="T3" fmla="*/ 36 h 95"/>
                    <a:gd name="T4" fmla="*/ 94 w 119"/>
                    <a:gd name="T5" fmla="*/ 22 h 95"/>
                    <a:gd name="T6" fmla="*/ 69 w 119"/>
                    <a:gd name="T7" fmla="*/ 23 h 95"/>
                    <a:gd name="T8" fmla="*/ 65 w 119"/>
                    <a:gd name="T9" fmla="*/ 16 h 95"/>
                    <a:gd name="T10" fmla="*/ 45 w 119"/>
                    <a:gd name="T11" fmla="*/ 6 h 95"/>
                    <a:gd name="T12" fmla="*/ 11 w 119"/>
                    <a:gd name="T13" fmla="*/ 34 h 95"/>
                    <a:gd name="T14" fmla="*/ 1 w 119"/>
                    <a:gd name="T15" fmla="*/ 60 h 95"/>
                    <a:gd name="T16" fmla="*/ 51 w 119"/>
                    <a:gd name="T17" fmla="*/ 93 h 95"/>
                    <a:gd name="T18" fmla="*/ 110 w 119"/>
                    <a:gd name="T19" fmla="*/ 67 h 95"/>
                    <a:gd name="T20" fmla="*/ 98 w 119"/>
                    <a:gd name="T21" fmla="*/ 40 h 95"/>
                    <a:gd name="T22" fmla="*/ 52 w 119"/>
                    <a:gd name="T23" fmla="*/ 86 h 95"/>
                    <a:gd name="T24" fmla="*/ 14 w 119"/>
                    <a:gd name="T25" fmla="*/ 62 h 95"/>
                    <a:gd name="T26" fmla="*/ 52 w 119"/>
                    <a:gd name="T27" fmla="*/ 35 h 95"/>
                    <a:gd name="T28" fmla="*/ 91 w 119"/>
                    <a:gd name="T29" fmla="*/ 57 h 95"/>
                    <a:gd name="T30" fmla="*/ 52 w 119"/>
                    <a:gd name="T31" fmla="*/ 86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9" h="95">
                      <a:moveTo>
                        <a:pt x="98" y="40"/>
                      </a:moveTo>
                      <a:cubicBezTo>
                        <a:pt x="93" y="39"/>
                        <a:pt x="95" y="36"/>
                        <a:pt x="95" y="36"/>
                      </a:cubicBezTo>
                      <a:cubicBezTo>
                        <a:pt x="95" y="36"/>
                        <a:pt x="100" y="28"/>
                        <a:pt x="94" y="22"/>
                      </a:cubicBezTo>
                      <a:cubicBezTo>
                        <a:pt x="87" y="14"/>
                        <a:pt x="69" y="23"/>
                        <a:pt x="69" y="23"/>
                      </a:cubicBezTo>
                      <a:cubicBezTo>
                        <a:pt x="62" y="25"/>
                        <a:pt x="64" y="22"/>
                        <a:pt x="65" y="16"/>
                      </a:cubicBezTo>
                      <a:cubicBezTo>
                        <a:pt x="65" y="10"/>
                        <a:pt x="63" y="0"/>
                        <a:pt x="45" y="6"/>
                      </a:cubicBezTo>
                      <a:cubicBezTo>
                        <a:pt x="26" y="12"/>
                        <a:pt x="11" y="34"/>
                        <a:pt x="11" y="34"/>
                      </a:cubicBezTo>
                      <a:cubicBezTo>
                        <a:pt x="0" y="49"/>
                        <a:pt x="1" y="60"/>
                        <a:pt x="1" y="60"/>
                      </a:cubicBezTo>
                      <a:cubicBezTo>
                        <a:pt x="4" y="85"/>
                        <a:pt x="30" y="91"/>
                        <a:pt x="51" y="93"/>
                      </a:cubicBezTo>
                      <a:cubicBezTo>
                        <a:pt x="72" y="95"/>
                        <a:pt x="102" y="86"/>
                        <a:pt x="110" y="67"/>
                      </a:cubicBezTo>
                      <a:cubicBezTo>
                        <a:pt x="119" y="48"/>
                        <a:pt x="103" y="41"/>
                        <a:pt x="98" y="40"/>
                      </a:cubicBezTo>
                      <a:close/>
                      <a:moveTo>
                        <a:pt x="52" y="86"/>
                      </a:moveTo>
                      <a:cubicBezTo>
                        <a:pt x="31" y="87"/>
                        <a:pt x="14" y="76"/>
                        <a:pt x="14" y="62"/>
                      </a:cubicBezTo>
                      <a:cubicBezTo>
                        <a:pt x="14" y="48"/>
                        <a:pt x="31" y="36"/>
                        <a:pt x="52" y="35"/>
                      </a:cubicBezTo>
                      <a:cubicBezTo>
                        <a:pt x="74" y="34"/>
                        <a:pt x="91" y="43"/>
                        <a:pt x="91" y="57"/>
                      </a:cubicBezTo>
                      <a:cubicBezTo>
                        <a:pt x="91" y="72"/>
                        <a:pt x="74" y="85"/>
                        <a:pt x="52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63" name="Freeform 14"/>
                <p:cNvSpPr>
                  <a:spLocks noEditPoints="1"/>
                </p:cNvSpPr>
                <p:nvPr/>
              </p:nvSpPr>
              <p:spPr bwMode="auto">
                <a:xfrm>
                  <a:off x="379413" y="1212850"/>
                  <a:ext cx="388938" cy="357188"/>
                </a:xfrm>
                <a:custGeom>
                  <a:avLst/>
                  <a:gdLst>
                    <a:gd name="T0" fmla="*/ 21 w 47"/>
                    <a:gd name="T1" fmla="*/ 3 h 42"/>
                    <a:gd name="T2" fmla="*/ 2 w 47"/>
                    <a:gd name="T3" fmla="*/ 25 h 42"/>
                    <a:gd name="T4" fmla="*/ 8 w 47"/>
                    <a:gd name="T5" fmla="*/ 35 h 42"/>
                    <a:gd name="T6" fmla="*/ 40 w 47"/>
                    <a:gd name="T7" fmla="*/ 29 h 42"/>
                    <a:gd name="T8" fmla="*/ 21 w 47"/>
                    <a:gd name="T9" fmla="*/ 3 h 42"/>
                    <a:gd name="T10" fmla="*/ 16 w 47"/>
                    <a:gd name="T11" fmla="*/ 31 h 42"/>
                    <a:gd name="T12" fmla="*/ 8 w 47"/>
                    <a:gd name="T13" fmla="*/ 26 h 42"/>
                    <a:gd name="T14" fmla="*/ 15 w 47"/>
                    <a:gd name="T15" fmla="*/ 19 h 42"/>
                    <a:gd name="T16" fmla="*/ 23 w 47"/>
                    <a:gd name="T17" fmla="*/ 24 h 42"/>
                    <a:gd name="T18" fmla="*/ 16 w 47"/>
                    <a:gd name="T19" fmla="*/ 31 h 42"/>
                    <a:gd name="T20" fmla="*/ 28 w 47"/>
                    <a:gd name="T21" fmla="*/ 20 h 42"/>
                    <a:gd name="T22" fmla="*/ 25 w 47"/>
                    <a:gd name="T23" fmla="*/ 20 h 42"/>
                    <a:gd name="T24" fmla="*/ 26 w 47"/>
                    <a:gd name="T25" fmla="*/ 16 h 42"/>
                    <a:gd name="T26" fmla="*/ 30 w 47"/>
                    <a:gd name="T27" fmla="*/ 16 h 42"/>
                    <a:gd name="T28" fmla="*/ 28 w 47"/>
                    <a:gd name="T29" fmla="*/ 2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7" h="42">
                      <a:moveTo>
                        <a:pt x="21" y="3"/>
                      </a:moveTo>
                      <a:cubicBezTo>
                        <a:pt x="0" y="5"/>
                        <a:pt x="2" y="25"/>
                        <a:pt x="2" y="25"/>
                      </a:cubicBezTo>
                      <a:cubicBezTo>
                        <a:pt x="2" y="25"/>
                        <a:pt x="2" y="32"/>
                        <a:pt x="8" y="35"/>
                      </a:cubicBezTo>
                      <a:cubicBezTo>
                        <a:pt x="21" y="42"/>
                        <a:pt x="33" y="38"/>
                        <a:pt x="40" y="29"/>
                      </a:cubicBezTo>
                      <a:cubicBezTo>
                        <a:pt x="47" y="21"/>
                        <a:pt x="43" y="0"/>
                        <a:pt x="21" y="3"/>
                      </a:cubicBezTo>
                      <a:close/>
                      <a:moveTo>
                        <a:pt x="16" y="31"/>
                      </a:moveTo>
                      <a:cubicBezTo>
                        <a:pt x="12" y="31"/>
                        <a:pt x="8" y="29"/>
                        <a:pt x="8" y="26"/>
                      </a:cubicBezTo>
                      <a:cubicBezTo>
                        <a:pt x="8" y="22"/>
                        <a:pt x="11" y="19"/>
                        <a:pt x="15" y="19"/>
                      </a:cubicBezTo>
                      <a:cubicBezTo>
                        <a:pt x="20" y="18"/>
                        <a:pt x="23" y="21"/>
                        <a:pt x="23" y="24"/>
                      </a:cubicBezTo>
                      <a:cubicBezTo>
                        <a:pt x="23" y="27"/>
                        <a:pt x="20" y="31"/>
                        <a:pt x="16" y="31"/>
                      </a:cubicBezTo>
                      <a:close/>
                      <a:moveTo>
                        <a:pt x="28" y="20"/>
                      </a:moveTo>
                      <a:cubicBezTo>
                        <a:pt x="27" y="21"/>
                        <a:pt x="25" y="21"/>
                        <a:pt x="25" y="20"/>
                      </a:cubicBezTo>
                      <a:cubicBezTo>
                        <a:pt x="24" y="19"/>
                        <a:pt x="24" y="17"/>
                        <a:pt x="26" y="16"/>
                      </a:cubicBezTo>
                      <a:cubicBezTo>
                        <a:pt x="27" y="15"/>
                        <a:pt x="29" y="15"/>
                        <a:pt x="30" y="16"/>
                      </a:cubicBezTo>
                      <a:cubicBezTo>
                        <a:pt x="30" y="17"/>
                        <a:pt x="30" y="19"/>
                        <a:pt x="28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64" name="Freeform 15"/>
                <p:cNvSpPr>
                  <a:spLocks/>
                </p:cNvSpPr>
                <p:nvPr/>
              </p:nvSpPr>
              <p:spPr bwMode="auto">
                <a:xfrm>
                  <a:off x="892176" y="890588"/>
                  <a:ext cx="215900" cy="228600"/>
                </a:xfrm>
                <a:custGeom>
                  <a:avLst/>
                  <a:gdLst>
                    <a:gd name="T0" fmla="*/ 20 w 26"/>
                    <a:gd name="T1" fmla="*/ 27 h 27"/>
                    <a:gd name="T2" fmla="*/ 23 w 26"/>
                    <a:gd name="T3" fmla="*/ 24 h 27"/>
                    <a:gd name="T4" fmla="*/ 23 w 26"/>
                    <a:gd name="T5" fmla="*/ 24 h 27"/>
                    <a:gd name="T6" fmla="*/ 4 w 26"/>
                    <a:gd name="T7" fmla="*/ 4 h 27"/>
                    <a:gd name="T8" fmla="*/ 0 w 26"/>
                    <a:gd name="T9" fmla="*/ 8 h 27"/>
                    <a:gd name="T10" fmla="*/ 4 w 26"/>
                    <a:gd name="T11" fmla="*/ 11 h 27"/>
                    <a:gd name="T12" fmla="*/ 16 w 26"/>
                    <a:gd name="T13" fmla="*/ 23 h 27"/>
                    <a:gd name="T14" fmla="*/ 20 w 26"/>
                    <a:gd name="T15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" h="27">
                      <a:moveTo>
                        <a:pt x="20" y="27"/>
                      </a:moveTo>
                      <a:cubicBezTo>
                        <a:pt x="21" y="27"/>
                        <a:pt x="23" y="26"/>
                        <a:pt x="23" y="24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6" y="0"/>
                        <a:pt x="4" y="4"/>
                        <a:pt x="4" y="4"/>
                      </a:cubicBezTo>
                      <a:cubicBezTo>
                        <a:pt x="2" y="4"/>
                        <a:pt x="0" y="6"/>
                        <a:pt x="0" y="8"/>
                      </a:cubicBezTo>
                      <a:cubicBezTo>
                        <a:pt x="0" y="10"/>
                        <a:pt x="2" y="11"/>
                        <a:pt x="4" y="11"/>
                      </a:cubicBezTo>
                      <a:cubicBezTo>
                        <a:pt x="19" y="8"/>
                        <a:pt x="16" y="23"/>
                        <a:pt x="16" y="23"/>
                      </a:cubicBezTo>
                      <a:cubicBezTo>
                        <a:pt x="16" y="25"/>
                        <a:pt x="18" y="27"/>
                        <a:pt x="20" y="2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  <p:sp>
              <p:nvSpPr>
                <p:cNvPr id="65" name="Freeform 16"/>
                <p:cNvSpPr>
                  <a:spLocks/>
                </p:cNvSpPr>
                <p:nvPr/>
              </p:nvSpPr>
              <p:spPr bwMode="auto">
                <a:xfrm>
                  <a:off x="850901" y="754063"/>
                  <a:ext cx="447675" cy="425450"/>
                </a:xfrm>
                <a:custGeom>
                  <a:avLst/>
                  <a:gdLst>
                    <a:gd name="T0" fmla="*/ 22 w 54"/>
                    <a:gd name="T1" fmla="*/ 2 h 50"/>
                    <a:gd name="T2" fmla="*/ 4 w 54"/>
                    <a:gd name="T3" fmla="*/ 2 h 50"/>
                    <a:gd name="T4" fmla="*/ 4 w 54"/>
                    <a:gd name="T5" fmla="*/ 2 h 50"/>
                    <a:gd name="T6" fmla="*/ 4 w 54"/>
                    <a:gd name="T7" fmla="*/ 2 h 50"/>
                    <a:gd name="T8" fmla="*/ 0 w 54"/>
                    <a:gd name="T9" fmla="*/ 7 h 50"/>
                    <a:gd name="T10" fmla="*/ 5 w 54"/>
                    <a:gd name="T11" fmla="*/ 12 h 50"/>
                    <a:gd name="T12" fmla="*/ 10 w 54"/>
                    <a:gd name="T13" fmla="*/ 11 h 50"/>
                    <a:gd name="T14" fmla="*/ 35 w 54"/>
                    <a:gd name="T15" fmla="*/ 24 h 50"/>
                    <a:gd name="T16" fmla="*/ 37 w 54"/>
                    <a:gd name="T17" fmla="*/ 41 h 50"/>
                    <a:gd name="T18" fmla="*/ 36 w 54"/>
                    <a:gd name="T19" fmla="*/ 46 h 50"/>
                    <a:gd name="T20" fmla="*/ 41 w 54"/>
                    <a:gd name="T21" fmla="*/ 50 h 50"/>
                    <a:gd name="T22" fmla="*/ 46 w 54"/>
                    <a:gd name="T23" fmla="*/ 46 h 50"/>
                    <a:gd name="T24" fmla="*/ 46 w 54"/>
                    <a:gd name="T25" fmla="*/ 46 h 50"/>
                    <a:gd name="T26" fmla="*/ 22 w 54"/>
                    <a:gd name="T27" fmla="*/ 2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4" h="50">
                      <a:moveTo>
                        <a:pt x="22" y="2"/>
                      </a:moveTo>
                      <a:cubicBezTo>
                        <a:pt x="14" y="0"/>
                        <a:pt x="7" y="1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2" y="3"/>
                        <a:pt x="0" y="5"/>
                        <a:pt x="0" y="7"/>
                      </a:cubicBezTo>
                      <a:cubicBezTo>
                        <a:pt x="0" y="10"/>
                        <a:pt x="2" y="12"/>
                        <a:pt x="5" y="12"/>
                      </a:cubicBezTo>
                      <a:cubicBezTo>
                        <a:pt x="5" y="12"/>
                        <a:pt x="8" y="12"/>
                        <a:pt x="10" y="11"/>
                      </a:cubicBezTo>
                      <a:cubicBezTo>
                        <a:pt x="12" y="10"/>
                        <a:pt x="27" y="11"/>
                        <a:pt x="35" y="24"/>
                      </a:cubicBezTo>
                      <a:cubicBezTo>
                        <a:pt x="39" y="33"/>
                        <a:pt x="37" y="40"/>
                        <a:pt x="37" y="41"/>
                      </a:cubicBezTo>
                      <a:cubicBezTo>
                        <a:pt x="37" y="41"/>
                        <a:pt x="36" y="43"/>
                        <a:pt x="36" y="46"/>
                      </a:cubicBezTo>
                      <a:cubicBezTo>
                        <a:pt x="36" y="49"/>
                        <a:pt x="38" y="50"/>
                        <a:pt x="41" y="50"/>
                      </a:cubicBezTo>
                      <a:cubicBezTo>
                        <a:pt x="43" y="50"/>
                        <a:pt x="45" y="50"/>
                        <a:pt x="46" y="46"/>
                      </a:cubicBezTo>
                      <a:cubicBezTo>
                        <a:pt x="46" y="46"/>
                        <a:pt x="46" y="46"/>
                        <a:pt x="46" y="46"/>
                      </a:cubicBezTo>
                      <a:cubicBezTo>
                        <a:pt x="54" y="18"/>
                        <a:pt x="36" y="5"/>
                        <a:pt x="2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350"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24587" name="组合 74"/>
            <p:cNvGrpSpPr>
              <a:grpSpLocks/>
            </p:cNvGrpSpPr>
            <p:nvPr/>
          </p:nvGrpSpPr>
          <p:grpSpPr bwMode="auto">
            <a:xfrm>
              <a:off x="1417435" y="3846859"/>
              <a:ext cx="3291090" cy="600760"/>
              <a:chOff x="5125835" y="3227734"/>
              <a:chExt cx="3291090" cy="600760"/>
            </a:xfrm>
          </p:grpSpPr>
          <p:sp>
            <p:nvSpPr>
              <p:cNvPr id="76" name="文本框 66"/>
              <p:cNvSpPr txBox="1">
                <a:spLocks noChangeArrowheads="1"/>
              </p:cNvSpPr>
              <p:nvPr/>
            </p:nvSpPr>
            <p:spPr bwMode="auto">
              <a:xfrm>
                <a:off x="5162550" y="3505462"/>
                <a:ext cx="3254375" cy="3225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ts val="900"/>
                  </a:lnSpc>
                  <a:defRPr/>
                </a:pPr>
                <a:r>
                  <a:rPr lang="en-US" altLang="zh-CN" sz="600" dirty="0">
                    <a:solidFill>
                      <a:schemeClr val="bg1">
                        <a:lumMod val="65000"/>
                      </a:schemeClr>
                    </a:solidFill>
                    <a:latin typeface="Helvetica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this is a sample text. insert your desired text here. Again. this is a dummy text. enter your own text here. this is a sample text. this is a sample text</a:t>
                </a:r>
                <a:endParaRPr lang="zh-CN" altLang="en-US" sz="600" dirty="0">
                  <a:solidFill>
                    <a:schemeClr val="bg1">
                      <a:lumMod val="65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589" name="文本框 66"/>
              <p:cNvSpPr txBox="1">
                <a:spLocks noChangeArrowheads="1"/>
              </p:cNvSpPr>
              <p:nvPr/>
            </p:nvSpPr>
            <p:spPr bwMode="auto">
              <a:xfrm>
                <a:off x="5125835" y="3227734"/>
                <a:ext cx="178760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00">
                    <a:solidFill>
                      <a:schemeClr val="bg1"/>
                    </a:solidFill>
                    <a:latin typeface="Helvetica" panose="020B0604020202020204" pitchFamily="34" charset="0"/>
                    <a:ea typeface="SimSun-ExtB" panose="02010609060101010101" pitchFamily="49" charset="-122"/>
                    <a:cs typeface="Arial" panose="020B0604020202020204" pitchFamily="34" charset="0"/>
                  </a:rPr>
                  <a:t>YOUR TITLE HERE</a:t>
                </a:r>
                <a:endParaRPr lang="zh-CN" altLang="en-US" sz="14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9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>
            <a:grpSpLocks/>
          </p:cNvGrpSpPr>
          <p:nvPr/>
        </p:nvGrpSpPr>
        <p:grpSpPr bwMode="auto">
          <a:xfrm rot="5400000">
            <a:off x="4178301" y="1814512"/>
            <a:ext cx="768350" cy="1279525"/>
            <a:chOff x="0" y="1931895"/>
            <a:chExt cx="768567" cy="1279711"/>
          </a:xfrm>
        </p:grpSpPr>
        <p:sp>
          <p:nvSpPr>
            <p:cNvPr id="39" name="等腰三角形 38"/>
            <p:cNvSpPr/>
            <p:nvPr/>
          </p:nvSpPr>
          <p:spPr>
            <a:xfrm rot="5400000">
              <a:off x="-255571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5613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0" y="0"/>
            <a:ext cx="2270125" cy="205581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41" name="矩形 40"/>
          <p:cNvSpPr/>
          <p:nvPr/>
        </p:nvSpPr>
        <p:spPr>
          <a:xfrm>
            <a:off x="2290763" y="0"/>
            <a:ext cx="2271712" cy="2055813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4581525" y="0"/>
            <a:ext cx="2271713" cy="2055813"/>
          </a:xfrm>
          <a:prstGeom prst="rect">
            <a:avLst/>
          </a:pr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6873875" y="0"/>
            <a:ext cx="2270125" cy="205581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45" name="组合 7"/>
          <p:cNvGrpSpPr>
            <a:grpSpLocks/>
          </p:cNvGrpSpPr>
          <p:nvPr/>
        </p:nvGrpSpPr>
        <p:grpSpPr bwMode="auto">
          <a:xfrm>
            <a:off x="1346200" y="3028950"/>
            <a:ext cx="6494463" cy="1447800"/>
            <a:chOff x="1885496" y="376804"/>
            <a:chExt cx="6491541" cy="1449172"/>
          </a:xfrm>
        </p:grpSpPr>
        <p:sp>
          <p:nvSpPr>
            <p:cNvPr id="46" name="文本框 66"/>
            <p:cNvSpPr txBox="1">
              <a:spLocks noChangeArrowheads="1"/>
            </p:cNvSpPr>
            <p:nvPr/>
          </p:nvSpPr>
          <p:spPr bwMode="auto">
            <a:xfrm>
              <a:off x="1885496" y="1387411"/>
              <a:ext cx="6491541" cy="438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ts val="900"/>
                </a:lnSpc>
                <a:defRPr/>
              </a:pPr>
              <a:r>
                <a:rPr lang="en-US" altLang="zh-CN" sz="60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this is a sample text. insert your desired text here. Again. this is a dummy text. enter your own text here. this is a sample text. this is a sample text. insert your desired text here. Again. this is a dummy text. enter your own text here. this is a sample text. this is a sample text. insert your desired text here. Again. this is a dummy text. enter your own text here. this is a sample text. </a:t>
              </a:r>
              <a:endParaRPr lang="zh-CN" altLang="en-US" sz="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7" name="文本框 13"/>
            <p:cNvSpPr txBox="1">
              <a:spLocks noChangeArrowheads="1"/>
            </p:cNvSpPr>
            <p:nvPr/>
          </p:nvSpPr>
          <p:spPr bwMode="auto">
            <a:xfrm>
              <a:off x="4433874" y="376804"/>
              <a:ext cx="1363049" cy="584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96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PART01</a:t>
              </a:r>
              <a:endPara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8" name="文本框 66"/>
            <p:cNvSpPr txBox="1">
              <a:spLocks noChangeArrowheads="1"/>
            </p:cNvSpPr>
            <p:nvPr/>
          </p:nvSpPr>
          <p:spPr bwMode="auto">
            <a:xfrm>
              <a:off x="3827722" y="880519"/>
              <a:ext cx="2554725" cy="276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49" name="任意多边形 48"/>
            <p:cNvSpPr/>
            <p:nvPr/>
          </p:nvSpPr>
          <p:spPr>
            <a:xfrm>
              <a:off x="4974968" y="1287304"/>
              <a:ext cx="287208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>
            <a:grpSpLocks/>
          </p:cNvGrpSpPr>
          <p:nvPr/>
        </p:nvGrpSpPr>
        <p:grpSpPr bwMode="auto">
          <a:xfrm rot="5400000">
            <a:off x="4187826" y="-255588"/>
            <a:ext cx="768350" cy="1279525"/>
            <a:chOff x="0" y="1931895"/>
            <a:chExt cx="768567" cy="1279711"/>
          </a:xfrm>
        </p:grpSpPr>
        <p:sp>
          <p:nvSpPr>
            <p:cNvPr id="39" name="等腰三角形 38"/>
            <p:cNvSpPr/>
            <p:nvPr/>
          </p:nvSpPr>
          <p:spPr>
            <a:xfrm rot="5400000">
              <a:off x="-255571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6656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98763"/>
            <a:ext cx="9144000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组合 29"/>
          <p:cNvGrpSpPr>
            <a:grpSpLocks/>
          </p:cNvGrpSpPr>
          <p:nvPr/>
        </p:nvGrpSpPr>
        <p:grpSpPr bwMode="auto">
          <a:xfrm>
            <a:off x="2809875" y="873125"/>
            <a:ext cx="3565525" cy="701675"/>
            <a:chOff x="4715252" y="3138834"/>
            <a:chExt cx="3565148" cy="702360"/>
          </a:xfrm>
        </p:grpSpPr>
        <p:sp>
          <p:nvSpPr>
            <p:cNvPr id="26653" name="文本框 66"/>
            <p:cNvSpPr txBox="1">
              <a:spLocks noChangeArrowheads="1"/>
            </p:cNvSpPr>
            <p:nvPr/>
          </p:nvSpPr>
          <p:spPr bwMode="auto">
            <a:xfrm>
              <a:off x="4715252" y="3518029"/>
              <a:ext cx="356514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ts val="900"/>
                </a:lnSpc>
              </a:pPr>
              <a:r>
                <a:rPr lang="en-US" altLang="zh-CN" sz="600"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this is a sample text</a:t>
              </a:r>
              <a:endParaRPr lang="zh-CN" altLang="en-US" sz="600"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6654" name="文本框 66"/>
            <p:cNvSpPr txBox="1">
              <a:spLocks noChangeArrowheads="1"/>
            </p:cNvSpPr>
            <p:nvPr/>
          </p:nvSpPr>
          <p:spPr bwMode="auto">
            <a:xfrm>
              <a:off x="5240135" y="3138834"/>
              <a:ext cx="24961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00" b="1"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YOUR TITLE HERE</a:t>
              </a:r>
              <a:endParaRPr lang="zh-CN" altLang="en-US" sz="2000" b="1"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838200" y="2125663"/>
            <a:ext cx="2209800" cy="2590800"/>
            <a:chOff x="1054100" y="2125444"/>
            <a:chExt cx="2209800" cy="2590800"/>
          </a:xfrm>
        </p:grpSpPr>
        <p:sp>
          <p:nvSpPr>
            <p:cNvPr id="3" name="矩形 2"/>
            <p:cNvSpPr/>
            <p:nvPr/>
          </p:nvSpPr>
          <p:spPr>
            <a:xfrm>
              <a:off x="1054100" y="2125444"/>
              <a:ext cx="2209800" cy="6667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1054100" y="2798544"/>
              <a:ext cx="2209800" cy="191770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26648" name="组合 7"/>
            <p:cNvGrpSpPr>
              <a:grpSpLocks/>
            </p:cNvGrpSpPr>
            <p:nvPr/>
          </p:nvGrpSpPr>
          <p:grpSpPr bwMode="auto">
            <a:xfrm>
              <a:off x="1304106" y="3224784"/>
              <a:ext cx="1809735" cy="890016"/>
              <a:chOff x="2896077" y="752816"/>
              <a:chExt cx="2915697" cy="743423"/>
            </a:xfrm>
          </p:grpSpPr>
          <p:sp>
            <p:nvSpPr>
              <p:cNvPr id="26651" name="文本框 66"/>
              <p:cNvSpPr txBox="1">
                <a:spLocks noChangeArrowheads="1"/>
              </p:cNvSpPr>
              <p:nvPr/>
            </p:nvSpPr>
            <p:spPr bwMode="auto">
              <a:xfrm>
                <a:off x="2904181" y="1173074"/>
                <a:ext cx="2814869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ts val="900"/>
                  </a:lnSpc>
                </a:pPr>
                <a:r>
                  <a:rPr lang="en-US" altLang="zh-CN" sz="600">
                    <a:latin typeface="Helvetica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this is a sample text. insert your desired text here. Again. this is a dummy text. enter your own text here. this is a sample text. </a:t>
                </a:r>
                <a:endParaRPr lang="zh-CN" altLang="en-US" sz="600"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652" name="文本框 66"/>
              <p:cNvSpPr txBox="1">
                <a:spLocks noChangeArrowheads="1"/>
              </p:cNvSpPr>
              <p:nvPr/>
            </p:nvSpPr>
            <p:spPr bwMode="auto">
              <a:xfrm>
                <a:off x="2896077" y="752816"/>
                <a:ext cx="2915697" cy="385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200">
                    <a:latin typeface="Helvetica" panose="020B0604020202020204" pitchFamily="34" charset="0"/>
                    <a:ea typeface="SimSun-ExtB" panose="02010609060101010101" pitchFamily="49" charset="-122"/>
                    <a:cs typeface="Arial" panose="020B0604020202020204" pitchFamily="34" charset="0"/>
                  </a:rPr>
                  <a:t>PLEASE ADD YOUR TITLE HERE</a:t>
                </a:r>
                <a:endParaRPr lang="zh-CN" altLang="en-US" sz="1200"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649" name="文本框 13"/>
            <p:cNvSpPr txBox="1">
              <a:spLocks noChangeArrowheads="1"/>
            </p:cNvSpPr>
            <p:nvPr/>
          </p:nvSpPr>
          <p:spPr bwMode="auto">
            <a:xfrm>
              <a:off x="1757160" y="2152997"/>
              <a:ext cx="11079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6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65%</a:t>
              </a:r>
              <a:endParaRPr lang="zh-CN" altLang="en-US" sz="36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63" name="十字形 62"/>
            <p:cNvSpPr/>
            <p:nvPr/>
          </p:nvSpPr>
          <p:spPr>
            <a:xfrm>
              <a:off x="1528763" y="2395319"/>
              <a:ext cx="169862" cy="169862"/>
            </a:xfrm>
            <a:prstGeom prst="plus">
              <a:avLst>
                <a:gd name="adj" fmla="val 413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3543300" y="1958975"/>
            <a:ext cx="2209800" cy="2757488"/>
            <a:chOff x="3498850" y="1958756"/>
            <a:chExt cx="2209800" cy="2757488"/>
          </a:xfrm>
        </p:grpSpPr>
        <p:sp>
          <p:nvSpPr>
            <p:cNvPr id="42" name="矩形 41"/>
            <p:cNvSpPr/>
            <p:nvPr/>
          </p:nvSpPr>
          <p:spPr>
            <a:xfrm>
              <a:off x="3498850" y="1958756"/>
              <a:ext cx="2209800" cy="83343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3498850" y="2798544"/>
              <a:ext cx="2209800" cy="191770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26641" name="组合 7"/>
            <p:cNvGrpSpPr>
              <a:grpSpLocks/>
            </p:cNvGrpSpPr>
            <p:nvPr/>
          </p:nvGrpSpPr>
          <p:grpSpPr bwMode="auto">
            <a:xfrm>
              <a:off x="3767906" y="3224784"/>
              <a:ext cx="1809735" cy="890016"/>
              <a:chOff x="2896077" y="752816"/>
              <a:chExt cx="2915697" cy="743423"/>
            </a:xfrm>
          </p:grpSpPr>
          <p:sp>
            <p:nvSpPr>
              <p:cNvPr id="26644" name="文本框 66"/>
              <p:cNvSpPr txBox="1">
                <a:spLocks noChangeArrowheads="1"/>
              </p:cNvSpPr>
              <p:nvPr/>
            </p:nvSpPr>
            <p:spPr bwMode="auto">
              <a:xfrm>
                <a:off x="2904181" y="1173074"/>
                <a:ext cx="2814869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ts val="900"/>
                  </a:lnSpc>
                </a:pPr>
                <a:r>
                  <a:rPr lang="en-US" altLang="zh-CN" sz="600">
                    <a:latin typeface="Helvetica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this is a sample text. insert your desired text here. Again. this is a dummy text. enter your own text here. this is a sample text. </a:t>
                </a:r>
                <a:endParaRPr lang="zh-CN" altLang="en-US" sz="600"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645" name="文本框 66"/>
              <p:cNvSpPr txBox="1">
                <a:spLocks noChangeArrowheads="1"/>
              </p:cNvSpPr>
              <p:nvPr/>
            </p:nvSpPr>
            <p:spPr bwMode="auto">
              <a:xfrm>
                <a:off x="2896077" y="752816"/>
                <a:ext cx="2915697" cy="385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200">
                    <a:latin typeface="Helvetica" panose="020B0604020202020204" pitchFamily="34" charset="0"/>
                    <a:ea typeface="SimSun-ExtB" panose="02010609060101010101" pitchFamily="49" charset="-122"/>
                    <a:cs typeface="Arial" panose="020B0604020202020204" pitchFamily="34" charset="0"/>
                  </a:rPr>
                  <a:t>PLEASE ADD YOUR TITLE HERE</a:t>
                </a:r>
                <a:endParaRPr lang="zh-CN" altLang="en-US" sz="1200"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642" name="文本框 13"/>
            <p:cNvSpPr txBox="1">
              <a:spLocks noChangeArrowheads="1"/>
            </p:cNvSpPr>
            <p:nvPr/>
          </p:nvSpPr>
          <p:spPr bwMode="auto">
            <a:xfrm>
              <a:off x="4309860" y="2064097"/>
              <a:ext cx="11079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6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85%</a:t>
              </a:r>
              <a:endParaRPr lang="zh-CN" altLang="en-US" sz="36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64" name="十字形 63"/>
            <p:cNvSpPr/>
            <p:nvPr/>
          </p:nvSpPr>
          <p:spPr>
            <a:xfrm>
              <a:off x="4094163" y="2306419"/>
              <a:ext cx="169862" cy="169862"/>
            </a:xfrm>
            <a:prstGeom prst="plus">
              <a:avLst>
                <a:gd name="adj" fmla="val 413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6248400" y="2125663"/>
            <a:ext cx="2209800" cy="2590800"/>
            <a:chOff x="5943600" y="2125444"/>
            <a:chExt cx="2209800" cy="2590800"/>
          </a:xfrm>
        </p:grpSpPr>
        <p:sp>
          <p:nvSpPr>
            <p:cNvPr id="43" name="矩形 42"/>
            <p:cNvSpPr/>
            <p:nvPr/>
          </p:nvSpPr>
          <p:spPr>
            <a:xfrm>
              <a:off x="5943600" y="2125444"/>
              <a:ext cx="2209800" cy="6667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5943600" y="2798544"/>
              <a:ext cx="2209800" cy="191770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26634" name="组合 7"/>
            <p:cNvGrpSpPr>
              <a:grpSpLocks/>
            </p:cNvGrpSpPr>
            <p:nvPr/>
          </p:nvGrpSpPr>
          <p:grpSpPr bwMode="auto">
            <a:xfrm>
              <a:off x="6231706" y="3224784"/>
              <a:ext cx="1809735" cy="890016"/>
              <a:chOff x="2896077" y="752816"/>
              <a:chExt cx="2915697" cy="743423"/>
            </a:xfrm>
          </p:grpSpPr>
          <p:sp>
            <p:nvSpPr>
              <p:cNvPr id="26637" name="文本框 66"/>
              <p:cNvSpPr txBox="1">
                <a:spLocks noChangeArrowheads="1"/>
              </p:cNvSpPr>
              <p:nvPr/>
            </p:nvSpPr>
            <p:spPr bwMode="auto">
              <a:xfrm>
                <a:off x="2904181" y="1173074"/>
                <a:ext cx="2814869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ts val="900"/>
                  </a:lnSpc>
                </a:pPr>
                <a:r>
                  <a:rPr lang="en-US" altLang="zh-CN" sz="600">
                    <a:latin typeface="Helvetica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this is a sample text. insert your desired text here. Again. this is a dummy text. enter your own text here. this is a sample text. </a:t>
                </a:r>
                <a:endParaRPr lang="zh-CN" altLang="en-US" sz="600"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6638" name="文本框 66"/>
              <p:cNvSpPr txBox="1">
                <a:spLocks noChangeArrowheads="1"/>
              </p:cNvSpPr>
              <p:nvPr/>
            </p:nvSpPr>
            <p:spPr bwMode="auto">
              <a:xfrm>
                <a:off x="2896077" y="752816"/>
                <a:ext cx="2915697" cy="385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200">
                    <a:latin typeface="Helvetica" panose="020B0604020202020204" pitchFamily="34" charset="0"/>
                    <a:ea typeface="SimSun-ExtB" panose="02010609060101010101" pitchFamily="49" charset="-122"/>
                    <a:cs typeface="Arial" panose="020B0604020202020204" pitchFamily="34" charset="0"/>
                  </a:rPr>
                  <a:t>PLEASE ADD YOUR TITLE HERE</a:t>
                </a:r>
                <a:endParaRPr lang="zh-CN" altLang="en-US" sz="1200"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635" name="文本框 13"/>
            <p:cNvSpPr txBox="1">
              <a:spLocks noChangeArrowheads="1"/>
            </p:cNvSpPr>
            <p:nvPr/>
          </p:nvSpPr>
          <p:spPr bwMode="auto">
            <a:xfrm>
              <a:off x="6722860" y="2152997"/>
              <a:ext cx="110799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6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40%</a:t>
              </a:r>
              <a:endParaRPr lang="zh-CN" altLang="en-US" sz="36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65" name="十字形 64"/>
            <p:cNvSpPr/>
            <p:nvPr/>
          </p:nvSpPr>
          <p:spPr>
            <a:xfrm>
              <a:off x="6507163" y="2395319"/>
              <a:ext cx="169862" cy="169862"/>
            </a:xfrm>
            <a:prstGeom prst="plus">
              <a:avLst>
                <a:gd name="adj" fmla="val 4138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组合 4"/>
          <p:cNvGrpSpPr>
            <a:grpSpLocks/>
          </p:cNvGrpSpPr>
          <p:nvPr/>
        </p:nvGrpSpPr>
        <p:grpSpPr bwMode="auto">
          <a:xfrm>
            <a:off x="0" y="-12700"/>
            <a:ext cx="9153525" cy="5156200"/>
            <a:chOff x="-2" y="-12889"/>
            <a:chExt cx="9153526" cy="5156389"/>
          </a:xfrm>
        </p:grpSpPr>
        <p:pic>
          <p:nvPicPr>
            <p:cNvPr id="27656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9153525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3"/>
            <p:cNvSpPr/>
            <p:nvPr/>
          </p:nvSpPr>
          <p:spPr>
            <a:xfrm>
              <a:off x="-2" y="-12889"/>
              <a:ext cx="9144001" cy="5143689"/>
            </a:xfrm>
            <a:prstGeom prst="rect">
              <a:avLst/>
            </a:prstGeom>
            <a:solidFill>
              <a:srgbClr val="1E3C4E">
                <a:alpha val="6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6" name="任意多边形 15"/>
          <p:cNvSpPr/>
          <p:nvPr/>
        </p:nvSpPr>
        <p:spPr>
          <a:xfrm>
            <a:off x="3187700" y="1397000"/>
            <a:ext cx="2578100" cy="0"/>
          </a:xfrm>
          <a:custGeom>
            <a:avLst/>
            <a:gdLst>
              <a:gd name="connsiteX0" fmla="*/ 0 w 2578100"/>
              <a:gd name="connsiteY0" fmla="*/ 0 h 0"/>
              <a:gd name="connsiteX1" fmla="*/ 2578100 w 2578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8100">
                <a:moveTo>
                  <a:pt x="0" y="0"/>
                </a:moveTo>
                <a:lnTo>
                  <a:pt x="257810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文本框 13"/>
          <p:cNvSpPr txBox="1">
            <a:spLocks noChangeArrowheads="1"/>
          </p:cNvSpPr>
          <p:nvPr/>
        </p:nvSpPr>
        <p:spPr bwMode="auto">
          <a:xfrm>
            <a:off x="3116263" y="1508125"/>
            <a:ext cx="26193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6600">
                <a:solidFill>
                  <a:schemeClr val="bg1"/>
                </a:solidFill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rPr>
              <a:t>PART03</a:t>
            </a:r>
            <a:endParaRPr lang="zh-CN" altLang="en-US" sz="6600">
              <a:solidFill>
                <a:schemeClr val="bg1"/>
              </a:solidFill>
              <a:latin typeface="Helvetica-Roman-SemiB" pitchFamily="2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3200400" y="3416300"/>
            <a:ext cx="2578100" cy="0"/>
          </a:xfrm>
          <a:custGeom>
            <a:avLst/>
            <a:gdLst>
              <a:gd name="connsiteX0" fmla="*/ 0 w 2578100"/>
              <a:gd name="connsiteY0" fmla="*/ 0 h 0"/>
              <a:gd name="connsiteX1" fmla="*/ 2578100 w 2578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8100">
                <a:moveTo>
                  <a:pt x="0" y="0"/>
                </a:moveTo>
                <a:lnTo>
                  <a:pt x="257810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9" name="文本框 66"/>
          <p:cNvSpPr txBox="1">
            <a:spLocks noChangeArrowheads="1"/>
          </p:cNvSpPr>
          <p:nvPr/>
        </p:nvSpPr>
        <p:spPr bwMode="auto">
          <a:xfrm>
            <a:off x="3494088" y="2720975"/>
            <a:ext cx="194151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900"/>
              </a:lnSpc>
            </a:pPr>
            <a:r>
              <a:rPr lang="en-US" altLang="zh-CN" sz="60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this is a sample text. insert your desired text here. Again. this is a dummy text. enter your own text here. this is a sample text. </a:t>
            </a:r>
            <a:endParaRPr lang="zh-CN" altLang="en-US" sz="60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文本框 66"/>
          <p:cNvSpPr txBox="1">
            <a:spLocks noChangeArrowheads="1"/>
          </p:cNvSpPr>
          <p:nvPr/>
        </p:nvSpPr>
        <p:spPr bwMode="auto">
          <a:xfrm>
            <a:off x="3259138" y="2468563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1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PLEASE ADD YOUR TITLE HERE</a:t>
            </a:r>
            <a:endParaRPr lang="zh-CN" altLang="en-US" sz="1100">
              <a:solidFill>
                <a:schemeClr val="bg1"/>
              </a:solidFill>
              <a:latin typeface="Helvetica" panose="020B0604020202020204" pitchFamily="34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>
            <a:grpSpLocks/>
          </p:cNvGrpSpPr>
          <p:nvPr/>
        </p:nvGrpSpPr>
        <p:grpSpPr bwMode="auto">
          <a:xfrm>
            <a:off x="0" y="1931988"/>
            <a:ext cx="768350" cy="1279525"/>
            <a:chOff x="0" y="1931895"/>
            <a:chExt cx="768567" cy="1279711"/>
          </a:xfrm>
        </p:grpSpPr>
        <p:sp>
          <p:nvSpPr>
            <p:cNvPr id="39" name="等腰三角形 38"/>
            <p:cNvSpPr/>
            <p:nvPr/>
          </p:nvSpPr>
          <p:spPr>
            <a:xfrm rot="5400000">
              <a:off x="-255573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8701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任意多边形 1"/>
          <p:cNvSpPr/>
          <p:nvPr/>
        </p:nvSpPr>
        <p:spPr>
          <a:xfrm>
            <a:off x="762000" y="2565400"/>
            <a:ext cx="8369300" cy="0"/>
          </a:xfrm>
          <a:custGeom>
            <a:avLst/>
            <a:gdLst>
              <a:gd name="connsiteX0" fmla="*/ 0 w 8369300"/>
              <a:gd name="connsiteY0" fmla="*/ 0 h 0"/>
              <a:gd name="connsiteX1" fmla="*/ 8369300 w 836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9300">
                <a:moveTo>
                  <a:pt x="0" y="0"/>
                </a:moveTo>
                <a:lnTo>
                  <a:pt x="8369300" y="0"/>
                </a:lnTo>
              </a:path>
            </a:pathLst>
          </a:cu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1814513" y="2282825"/>
            <a:ext cx="550862" cy="552450"/>
            <a:chOff x="2307521" y="2283162"/>
            <a:chExt cx="551398" cy="551398"/>
          </a:xfrm>
        </p:grpSpPr>
        <p:sp>
          <p:nvSpPr>
            <p:cNvPr id="3" name="矩形 2"/>
            <p:cNvSpPr/>
            <p:nvPr/>
          </p:nvSpPr>
          <p:spPr>
            <a:xfrm>
              <a:off x="2307521" y="2283162"/>
              <a:ext cx="551398" cy="551398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" name="五角星 3"/>
            <p:cNvSpPr/>
            <p:nvPr/>
          </p:nvSpPr>
          <p:spPr>
            <a:xfrm>
              <a:off x="2456891" y="2427350"/>
              <a:ext cx="252658" cy="2551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43" name="组合 42"/>
          <p:cNvGrpSpPr>
            <a:grpSpLocks/>
          </p:cNvGrpSpPr>
          <p:nvPr/>
        </p:nvGrpSpPr>
        <p:grpSpPr bwMode="auto">
          <a:xfrm>
            <a:off x="4035425" y="2282825"/>
            <a:ext cx="550863" cy="552450"/>
            <a:chOff x="2307521" y="2283162"/>
            <a:chExt cx="551398" cy="551398"/>
          </a:xfrm>
        </p:grpSpPr>
        <p:sp>
          <p:nvSpPr>
            <p:cNvPr id="44" name="矩形 43"/>
            <p:cNvSpPr/>
            <p:nvPr/>
          </p:nvSpPr>
          <p:spPr>
            <a:xfrm>
              <a:off x="2307521" y="2283162"/>
              <a:ext cx="551398" cy="551398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5" name="五角星 44"/>
            <p:cNvSpPr/>
            <p:nvPr/>
          </p:nvSpPr>
          <p:spPr>
            <a:xfrm>
              <a:off x="2456891" y="2427350"/>
              <a:ext cx="252658" cy="2551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46" name="组合 7"/>
          <p:cNvGrpSpPr>
            <a:grpSpLocks/>
          </p:cNvGrpSpPr>
          <p:nvPr/>
        </p:nvGrpSpPr>
        <p:grpSpPr bwMode="auto">
          <a:xfrm>
            <a:off x="1757363" y="696913"/>
            <a:ext cx="2870200" cy="1409700"/>
            <a:chOff x="2935911" y="287892"/>
            <a:chExt cx="2868822" cy="1409902"/>
          </a:xfrm>
        </p:grpSpPr>
        <p:sp>
          <p:nvSpPr>
            <p:cNvPr id="28692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A6A6A6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A6A6A6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693" name="文本框 13"/>
            <p:cNvSpPr txBox="1">
              <a:spLocks noChangeArrowheads="1"/>
            </p:cNvSpPr>
            <p:nvPr/>
          </p:nvSpPr>
          <p:spPr bwMode="auto">
            <a:xfrm>
              <a:off x="2935911" y="287892"/>
              <a:ext cx="1067409" cy="7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000"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rPr>
                <a:t>89%</a:t>
              </a:r>
              <a:endParaRPr lang="zh-CN" altLang="en-US" sz="4000"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49" name="文本框 66"/>
            <p:cNvSpPr txBox="1">
              <a:spLocks noChangeArrowheads="1"/>
            </p:cNvSpPr>
            <p:nvPr/>
          </p:nvSpPr>
          <p:spPr bwMode="auto">
            <a:xfrm>
              <a:off x="2943844" y="880114"/>
              <a:ext cx="2376933" cy="26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50" name="任意多边形 49"/>
            <p:cNvSpPr/>
            <p:nvPr/>
          </p:nvSpPr>
          <p:spPr>
            <a:xfrm>
              <a:off x="3078717" y="1286572"/>
              <a:ext cx="287199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51" name="组合 7"/>
          <p:cNvGrpSpPr>
            <a:grpSpLocks/>
          </p:cNvGrpSpPr>
          <p:nvPr/>
        </p:nvGrpSpPr>
        <p:grpSpPr bwMode="auto">
          <a:xfrm>
            <a:off x="3970732" y="2962379"/>
            <a:ext cx="2870200" cy="1409700"/>
            <a:chOff x="2935911" y="287892"/>
            <a:chExt cx="2868822" cy="1409902"/>
          </a:xfrm>
        </p:grpSpPr>
        <p:sp>
          <p:nvSpPr>
            <p:cNvPr id="28688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A6A6A6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A6A6A6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689" name="文本框 13"/>
            <p:cNvSpPr txBox="1">
              <a:spLocks noChangeArrowheads="1"/>
            </p:cNvSpPr>
            <p:nvPr/>
          </p:nvSpPr>
          <p:spPr bwMode="auto">
            <a:xfrm>
              <a:off x="2935911" y="287892"/>
              <a:ext cx="1067409" cy="7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000"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rPr>
                <a:t>32%</a:t>
              </a:r>
              <a:endParaRPr lang="zh-CN" altLang="en-US" sz="4000"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54" name="文本框 66"/>
            <p:cNvSpPr txBox="1">
              <a:spLocks noChangeArrowheads="1"/>
            </p:cNvSpPr>
            <p:nvPr/>
          </p:nvSpPr>
          <p:spPr bwMode="auto">
            <a:xfrm>
              <a:off x="2943845" y="880115"/>
              <a:ext cx="2376933" cy="2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55" name="任意多边形 54"/>
            <p:cNvSpPr/>
            <p:nvPr/>
          </p:nvSpPr>
          <p:spPr>
            <a:xfrm>
              <a:off x="3078717" y="1286573"/>
              <a:ext cx="287200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56" name="组合 55"/>
          <p:cNvGrpSpPr>
            <a:grpSpLocks/>
          </p:cNvGrpSpPr>
          <p:nvPr/>
        </p:nvGrpSpPr>
        <p:grpSpPr bwMode="auto">
          <a:xfrm>
            <a:off x="6356350" y="2282825"/>
            <a:ext cx="552450" cy="552450"/>
            <a:chOff x="2307521" y="2283162"/>
            <a:chExt cx="551398" cy="551398"/>
          </a:xfrm>
        </p:grpSpPr>
        <p:sp>
          <p:nvSpPr>
            <p:cNvPr id="57" name="矩形 56"/>
            <p:cNvSpPr/>
            <p:nvPr/>
          </p:nvSpPr>
          <p:spPr>
            <a:xfrm>
              <a:off x="2307521" y="2283162"/>
              <a:ext cx="551398" cy="551398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8" name="五角星 57"/>
            <p:cNvSpPr/>
            <p:nvPr/>
          </p:nvSpPr>
          <p:spPr>
            <a:xfrm>
              <a:off x="2456462" y="2427350"/>
              <a:ext cx="253516" cy="2551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59" name="组合 7"/>
          <p:cNvGrpSpPr>
            <a:grpSpLocks/>
          </p:cNvGrpSpPr>
          <p:nvPr/>
        </p:nvGrpSpPr>
        <p:grpSpPr bwMode="auto">
          <a:xfrm>
            <a:off x="6242050" y="696913"/>
            <a:ext cx="2870200" cy="1409700"/>
            <a:chOff x="2935911" y="287892"/>
            <a:chExt cx="2868822" cy="1409902"/>
          </a:xfrm>
        </p:grpSpPr>
        <p:sp>
          <p:nvSpPr>
            <p:cNvPr id="28682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A6A6A6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A6A6A6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683" name="文本框 13"/>
            <p:cNvSpPr txBox="1">
              <a:spLocks noChangeArrowheads="1"/>
            </p:cNvSpPr>
            <p:nvPr/>
          </p:nvSpPr>
          <p:spPr bwMode="auto">
            <a:xfrm>
              <a:off x="2935911" y="287892"/>
              <a:ext cx="1197189" cy="7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000"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rPr>
                <a:t>PART</a:t>
              </a:r>
              <a:endParaRPr lang="zh-CN" altLang="en-US" sz="4000"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62" name="文本框 66"/>
            <p:cNvSpPr txBox="1">
              <a:spLocks noChangeArrowheads="1"/>
            </p:cNvSpPr>
            <p:nvPr/>
          </p:nvSpPr>
          <p:spPr bwMode="auto">
            <a:xfrm>
              <a:off x="2943845" y="880114"/>
              <a:ext cx="2376933" cy="26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63" name="任意多边形 62"/>
            <p:cNvSpPr/>
            <p:nvPr/>
          </p:nvSpPr>
          <p:spPr>
            <a:xfrm>
              <a:off x="3078717" y="1286572"/>
              <a:ext cx="287200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34" y="3313272"/>
            <a:ext cx="7481521" cy="1365208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961063" y="1908175"/>
            <a:ext cx="1314450" cy="1314450"/>
          </a:xfrm>
          <a:prstGeom prst="ellipse">
            <a:avLst/>
          </a:pr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>
            <a:off x="5526088" y="1473200"/>
            <a:ext cx="2184400" cy="2184400"/>
          </a:xfrm>
          <a:prstGeom prst="ellipse">
            <a:avLst/>
          </a:pr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4" name="椭圆 63"/>
          <p:cNvSpPr/>
          <p:nvPr/>
        </p:nvSpPr>
        <p:spPr>
          <a:xfrm>
            <a:off x="4629150" y="584200"/>
            <a:ext cx="3963988" cy="3963988"/>
          </a:xfrm>
          <a:prstGeom prst="ellipse">
            <a:avLst/>
          </a:pr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9" name="任意多边形 28"/>
          <p:cNvSpPr/>
          <p:nvPr/>
        </p:nvSpPr>
        <p:spPr>
          <a:xfrm flipV="1">
            <a:off x="-7938" y="2519363"/>
            <a:ext cx="6678613" cy="46037"/>
          </a:xfrm>
          <a:custGeom>
            <a:avLst/>
            <a:gdLst>
              <a:gd name="connsiteX0" fmla="*/ 0 w 8369300"/>
              <a:gd name="connsiteY0" fmla="*/ 0 h 0"/>
              <a:gd name="connsiteX1" fmla="*/ 8369300 w 836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9300">
                <a:moveTo>
                  <a:pt x="0" y="0"/>
                </a:moveTo>
                <a:lnTo>
                  <a:pt x="8369300" y="0"/>
                </a:lnTo>
              </a:path>
            </a:pathLst>
          </a:cu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0" name="组合 29"/>
          <p:cNvGrpSpPr>
            <a:grpSpLocks/>
          </p:cNvGrpSpPr>
          <p:nvPr/>
        </p:nvGrpSpPr>
        <p:grpSpPr bwMode="auto">
          <a:xfrm>
            <a:off x="1044575" y="2282825"/>
            <a:ext cx="550863" cy="552450"/>
            <a:chOff x="2307521" y="2283162"/>
            <a:chExt cx="551398" cy="551398"/>
          </a:xfrm>
        </p:grpSpPr>
        <p:sp>
          <p:nvSpPr>
            <p:cNvPr id="31" name="矩形 30"/>
            <p:cNvSpPr/>
            <p:nvPr/>
          </p:nvSpPr>
          <p:spPr>
            <a:xfrm>
              <a:off x="2307521" y="2283162"/>
              <a:ext cx="551398" cy="551398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1" name="五角星 40"/>
            <p:cNvSpPr/>
            <p:nvPr/>
          </p:nvSpPr>
          <p:spPr>
            <a:xfrm>
              <a:off x="2456891" y="2427350"/>
              <a:ext cx="252658" cy="2551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42" name="组合 41"/>
          <p:cNvGrpSpPr>
            <a:grpSpLocks/>
          </p:cNvGrpSpPr>
          <p:nvPr/>
        </p:nvGrpSpPr>
        <p:grpSpPr bwMode="auto">
          <a:xfrm>
            <a:off x="3308350" y="2282825"/>
            <a:ext cx="552450" cy="552450"/>
            <a:chOff x="2307521" y="2283162"/>
            <a:chExt cx="551398" cy="551398"/>
          </a:xfrm>
        </p:grpSpPr>
        <p:sp>
          <p:nvSpPr>
            <p:cNvPr id="43" name="矩形 42"/>
            <p:cNvSpPr/>
            <p:nvPr/>
          </p:nvSpPr>
          <p:spPr>
            <a:xfrm>
              <a:off x="2307521" y="2283162"/>
              <a:ext cx="551398" cy="551398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4" name="五角星 43"/>
            <p:cNvSpPr/>
            <p:nvPr/>
          </p:nvSpPr>
          <p:spPr>
            <a:xfrm>
              <a:off x="2456462" y="2427350"/>
              <a:ext cx="253516" cy="2551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45" name="组合 7"/>
          <p:cNvGrpSpPr>
            <a:grpSpLocks/>
          </p:cNvGrpSpPr>
          <p:nvPr/>
        </p:nvGrpSpPr>
        <p:grpSpPr bwMode="auto">
          <a:xfrm>
            <a:off x="987425" y="696913"/>
            <a:ext cx="2870200" cy="1409700"/>
            <a:chOff x="2935911" y="287892"/>
            <a:chExt cx="2868822" cy="1409902"/>
          </a:xfrm>
        </p:grpSpPr>
        <p:sp>
          <p:nvSpPr>
            <p:cNvPr id="29717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A6A6A6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A6A6A6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718" name="文本框 13"/>
            <p:cNvSpPr txBox="1">
              <a:spLocks noChangeArrowheads="1"/>
            </p:cNvSpPr>
            <p:nvPr/>
          </p:nvSpPr>
          <p:spPr bwMode="auto">
            <a:xfrm>
              <a:off x="2935911" y="287892"/>
              <a:ext cx="1067409" cy="7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000"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rPr>
                <a:t>89%</a:t>
              </a:r>
              <a:endParaRPr lang="zh-CN" altLang="en-US" sz="4000"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48" name="文本框 66"/>
            <p:cNvSpPr txBox="1">
              <a:spLocks noChangeArrowheads="1"/>
            </p:cNvSpPr>
            <p:nvPr/>
          </p:nvSpPr>
          <p:spPr bwMode="auto">
            <a:xfrm>
              <a:off x="2943845" y="880114"/>
              <a:ext cx="2376933" cy="26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49" name="任意多边形 48"/>
            <p:cNvSpPr/>
            <p:nvPr/>
          </p:nvSpPr>
          <p:spPr>
            <a:xfrm>
              <a:off x="3078717" y="1286572"/>
              <a:ext cx="287200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50" name="组合 7"/>
          <p:cNvGrpSpPr>
            <a:grpSpLocks/>
          </p:cNvGrpSpPr>
          <p:nvPr/>
        </p:nvGrpSpPr>
        <p:grpSpPr bwMode="auto">
          <a:xfrm>
            <a:off x="3208338" y="2974975"/>
            <a:ext cx="2870200" cy="1409700"/>
            <a:chOff x="2935911" y="287892"/>
            <a:chExt cx="2868822" cy="1409902"/>
          </a:xfrm>
        </p:grpSpPr>
        <p:sp>
          <p:nvSpPr>
            <p:cNvPr id="29713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A6A6A6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A6A6A6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714" name="文本框 13"/>
            <p:cNvSpPr txBox="1">
              <a:spLocks noChangeArrowheads="1"/>
            </p:cNvSpPr>
            <p:nvPr/>
          </p:nvSpPr>
          <p:spPr bwMode="auto">
            <a:xfrm>
              <a:off x="2935911" y="287892"/>
              <a:ext cx="1067409" cy="7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000"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rPr>
                <a:t>32%</a:t>
              </a:r>
              <a:endParaRPr lang="zh-CN" altLang="en-US" sz="4000"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53" name="文本框 66"/>
            <p:cNvSpPr txBox="1">
              <a:spLocks noChangeArrowheads="1"/>
            </p:cNvSpPr>
            <p:nvPr/>
          </p:nvSpPr>
          <p:spPr bwMode="auto">
            <a:xfrm>
              <a:off x="2943844" y="880115"/>
              <a:ext cx="2376933" cy="2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54" name="任意多边形 53"/>
            <p:cNvSpPr/>
            <p:nvPr/>
          </p:nvSpPr>
          <p:spPr>
            <a:xfrm>
              <a:off x="3078717" y="1286573"/>
              <a:ext cx="287199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55" name="组合 54"/>
          <p:cNvGrpSpPr>
            <a:grpSpLocks/>
          </p:cNvGrpSpPr>
          <p:nvPr/>
        </p:nvGrpSpPr>
        <p:grpSpPr bwMode="auto">
          <a:xfrm>
            <a:off x="6342063" y="2282825"/>
            <a:ext cx="552450" cy="552450"/>
            <a:chOff x="2307521" y="2283162"/>
            <a:chExt cx="551398" cy="551398"/>
          </a:xfrm>
        </p:grpSpPr>
        <p:sp>
          <p:nvSpPr>
            <p:cNvPr id="56" name="矩形 55"/>
            <p:cNvSpPr/>
            <p:nvPr/>
          </p:nvSpPr>
          <p:spPr>
            <a:xfrm>
              <a:off x="2307521" y="2283162"/>
              <a:ext cx="551398" cy="551398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7" name="五角星 56"/>
            <p:cNvSpPr/>
            <p:nvPr/>
          </p:nvSpPr>
          <p:spPr>
            <a:xfrm>
              <a:off x="2456462" y="2427350"/>
              <a:ext cx="253516" cy="2551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65" name="十字形 64"/>
          <p:cNvSpPr/>
          <p:nvPr/>
        </p:nvSpPr>
        <p:spPr>
          <a:xfrm>
            <a:off x="6111875" y="3421063"/>
            <a:ext cx="276225" cy="276225"/>
          </a:xfrm>
          <a:prstGeom prst="plus">
            <a:avLst>
              <a:gd name="adj" fmla="val 4138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6904038" y="995363"/>
            <a:ext cx="1420812" cy="928687"/>
            <a:chOff x="6903281" y="994907"/>
            <a:chExt cx="1421298" cy="928431"/>
          </a:xfrm>
        </p:grpSpPr>
        <p:sp>
          <p:nvSpPr>
            <p:cNvPr id="66" name="十字形 65"/>
            <p:cNvSpPr/>
            <p:nvPr/>
          </p:nvSpPr>
          <p:spPr>
            <a:xfrm>
              <a:off x="7284411" y="994907"/>
              <a:ext cx="427183" cy="426919"/>
            </a:xfrm>
            <a:prstGeom prst="plus">
              <a:avLst>
                <a:gd name="adj" fmla="val 4138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67" name="文本框 66"/>
            <p:cNvSpPr txBox="1">
              <a:spLocks noChangeArrowheads="1"/>
            </p:cNvSpPr>
            <p:nvPr/>
          </p:nvSpPr>
          <p:spPr bwMode="auto">
            <a:xfrm>
              <a:off x="6903281" y="1485309"/>
              <a:ext cx="1421298" cy="438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  <a:defRPr/>
              </a:pPr>
              <a:r>
                <a:rPr lang="en-US" altLang="zh-CN" sz="600" dirty="0">
                  <a:solidFill>
                    <a:schemeClr val="bg1">
                      <a:lumMod val="65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</a:t>
              </a:r>
              <a:endParaRPr lang="zh-CN" altLang="en-US" sz="6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3" grpId="0" animBg="1"/>
      <p:bldP spid="63" grpId="1" animBg="1"/>
      <p:bldP spid="64" grpId="0" animBg="1"/>
      <p:bldP spid="64" grpId="1" animBg="1"/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987800" y="-3175"/>
            <a:ext cx="5156200" cy="5156200"/>
          </a:xfrm>
          <a:custGeom>
            <a:avLst/>
            <a:gdLst>
              <a:gd name="connsiteX0" fmla="*/ 5283200 w 5283200"/>
              <a:gd name="connsiteY0" fmla="*/ 101600 h 5283200"/>
              <a:gd name="connsiteX1" fmla="*/ 5283200 w 5283200"/>
              <a:gd name="connsiteY1" fmla="*/ 0 h 5283200"/>
              <a:gd name="connsiteX2" fmla="*/ 0 w 5283200"/>
              <a:gd name="connsiteY2" fmla="*/ 5283200 h 5283200"/>
              <a:gd name="connsiteX3" fmla="*/ 5283200 w 5283200"/>
              <a:gd name="connsiteY3" fmla="*/ 5283200 h 5283200"/>
              <a:gd name="connsiteX4" fmla="*/ 5283200 w 5283200"/>
              <a:gd name="connsiteY4" fmla="*/ 101600 h 5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3200" h="5283200">
                <a:moveTo>
                  <a:pt x="5283200" y="101600"/>
                </a:moveTo>
                <a:lnTo>
                  <a:pt x="5283200" y="0"/>
                </a:lnTo>
                <a:lnTo>
                  <a:pt x="0" y="5283200"/>
                </a:lnTo>
                <a:lnTo>
                  <a:pt x="5283200" y="5283200"/>
                </a:lnTo>
                <a:lnTo>
                  <a:pt x="5283200" y="10160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1271" name="组合 7"/>
          <p:cNvGrpSpPr>
            <a:grpSpLocks/>
          </p:cNvGrpSpPr>
          <p:nvPr/>
        </p:nvGrpSpPr>
        <p:grpSpPr bwMode="auto">
          <a:xfrm>
            <a:off x="1249363" y="311150"/>
            <a:ext cx="2957512" cy="1358900"/>
            <a:chOff x="2986687" y="338699"/>
            <a:chExt cx="2956024" cy="1359095"/>
          </a:xfrm>
        </p:grpSpPr>
        <p:sp>
          <p:nvSpPr>
            <p:cNvPr id="11284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7F7F7F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7F7F7F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" name="文本框 13"/>
            <p:cNvSpPr txBox="1">
              <a:spLocks noChangeArrowheads="1"/>
            </p:cNvSpPr>
            <p:nvPr/>
          </p:nvSpPr>
          <p:spPr bwMode="auto">
            <a:xfrm>
              <a:off x="2986687" y="338699"/>
              <a:ext cx="1661276" cy="708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96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4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PART01</a:t>
              </a:r>
              <a:endPara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" name="文本框 66"/>
            <p:cNvSpPr txBox="1">
              <a:spLocks noChangeArrowheads="1"/>
            </p:cNvSpPr>
            <p:nvPr/>
          </p:nvSpPr>
          <p:spPr bwMode="auto">
            <a:xfrm>
              <a:off x="2989860" y="880115"/>
              <a:ext cx="2952851" cy="308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73" name="任意多边形 72"/>
            <p:cNvSpPr/>
            <p:nvPr/>
          </p:nvSpPr>
          <p:spPr>
            <a:xfrm>
              <a:off x="3083475" y="1286573"/>
              <a:ext cx="287193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9" name="组合 28"/>
          <p:cNvGrpSpPr>
            <a:grpSpLocks/>
          </p:cNvGrpSpPr>
          <p:nvPr/>
        </p:nvGrpSpPr>
        <p:grpSpPr bwMode="auto">
          <a:xfrm>
            <a:off x="0" y="1931988"/>
            <a:ext cx="768350" cy="1279525"/>
            <a:chOff x="0" y="1931895"/>
            <a:chExt cx="768567" cy="1279711"/>
          </a:xfrm>
        </p:grpSpPr>
        <p:sp>
          <p:nvSpPr>
            <p:cNvPr id="30" name="等腰三角形 29"/>
            <p:cNvSpPr/>
            <p:nvPr/>
          </p:nvSpPr>
          <p:spPr>
            <a:xfrm rot="5400000">
              <a:off x="-255573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1283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8" name="组合 7"/>
          <p:cNvGrpSpPr>
            <a:grpSpLocks/>
          </p:cNvGrpSpPr>
          <p:nvPr/>
        </p:nvGrpSpPr>
        <p:grpSpPr bwMode="auto">
          <a:xfrm>
            <a:off x="1249363" y="1844675"/>
            <a:ext cx="2957512" cy="1358900"/>
            <a:chOff x="2986687" y="338699"/>
            <a:chExt cx="2956024" cy="1359095"/>
          </a:xfrm>
        </p:grpSpPr>
        <p:sp>
          <p:nvSpPr>
            <p:cNvPr id="39" name="文本框 66"/>
            <p:cNvSpPr txBox="1">
              <a:spLocks noChangeArrowheads="1"/>
            </p:cNvSpPr>
            <p:nvPr/>
          </p:nvSpPr>
          <p:spPr bwMode="auto">
            <a:xfrm>
              <a:off x="2989860" y="1373898"/>
              <a:ext cx="2814808" cy="323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  <a:defRPr/>
              </a:pPr>
              <a:r>
                <a:rPr lang="en-US" altLang="zh-CN" sz="60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0" name="文本框 13"/>
            <p:cNvSpPr txBox="1">
              <a:spLocks noChangeArrowheads="1"/>
            </p:cNvSpPr>
            <p:nvPr/>
          </p:nvSpPr>
          <p:spPr bwMode="auto">
            <a:xfrm>
              <a:off x="2986687" y="338699"/>
              <a:ext cx="1661276" cy="708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96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4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PART02</a:t>
              </a:r>
              <a:endPara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文本框 66"/>
            <p:cNvSpPr txBox="1">
              <a:spLocks noChangeArrowheads="1"/>
            </p:cNvSpPr>
            <p:nvPr/>
          </p:nvSpPr>
          <p:spPr bwMode="auto">
            <a:xfrm>
              <a:off x="2989860" y="880115"/>
              <a:ext cx="2952851" cy="308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3083475" y="1286573"/>
              <a:ext cx="287193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4" name="组合 7"/>
          <p:cNvGrpSpPr>
            <a:grpSpLocks/>
          </p:cNvGrpSpPr>
          <p:nvPr/>
        </p:nvGrpSpPr>
        <p:grpSpPr bwMode="auto">
          <a:xfrm>
            <a:off x="1249363" y="3378200"/>
            <a:ext cx="2957512" cy="1358900"/>
            <a:chOff x="2986687" y="338699"/>
            <a:chExt cx="2956024" cy="1359095"/>
          </a:xfrm>
        </p:grpSpPr>
        <p:sp>
          <p:nvSpPr>
            <p:cNvPr id="11274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7F7F7F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7F7F7F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6" name="文本框 13"/>
            <p:cNvSpPr txBox="1">
              <a:spLocks noChangeArrowheads="1"/>
            </p:cNvSpPr>
            <p:nvPr/>
          </p:nvSpPr>
          <p:spPr bwMode="auto">
            <a:xfrm>
              <a:off x="2986687" y="338699"/>
              <a:ext cx="1661276" cy="708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96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4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PART03</a:t>
              </a:r>
              <a:endPara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" name="文本框 66"/>
            <p:cNvSpPr txBox="1">
              <a:spLocks noChangeArrowheads="1"/>
            </p:cNvSpPr>
            <p:nvPr/>
          </p:nvSpPr>
          <p:spPr bwMode="auto">
            <a:xfrm>
              <a:off x="2989860" y="880115"/>
              <a:ext cx="2952851" cy="308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48" name="任意多边形 47"/>
            <p:cNvSpPr/>
            <p:nvPr/>
          </p:nvSpPr>
          <p:spPr>
            <a:xfrm>
              <a:off x="3083475" y="1286573"/>
              <a:ext cx="287193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4906963" y="1597025"/>
            <a:ext cx="1419225" cy="1419225"/>
            <a:chOff x="5009123" y="1712087"/>
            <a:chExt cx="1418401" cy="1418400"/>
          </a:xfrm>
        </p:grpSpPr>
        <p:sp>
          <p:nvSpPr>
            <p:cNvPr id="37" name="文本框 13"/>
            <p:cNvSpPr txBox="1">
              <a:spLocks noChangeArrowheads="1"/>
            </p:cNvSpPr>
            <p:nvPr/>
          </p:nvSpPr>
          <p:spPr bwMode="auto">
            <a:xfrm>
              <a:off x="5023402" y="2084933"/>
              <a:ext cx="1347005" cy="585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96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Contnet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2700000">
              <a:off x="5009124" y="1712086"/>
              <a:ext cx="1418400" cy="1418401"/>
            </a:xfrm>
            <a:custGeom>
              <a:avLst/>
              <a:gdLst>
                <a:gd name="connsiteX0" fmla="*/ 0 w 1418400"/>
                <a:gd name="connsiteY0" fmla="*/ 1 h 1418401"/>
                <a:gd name="connsiteX1" fmla="*/ 1418400 w 1418400"/>
                <a:gd name="connsiteY1" fmla="*/ 0 h 1418401"/>
                <a:gd name="connsiteX2" fmla="*/ 1418400 w 1418400"/>
                <a:gd name="connsiteY2" fmla="*/ 1418401 h 1418401"/>
                <a:gd name="connsiteX3" fmla="*/ 0 w 1418400"/>
                <a:gd name="connsiteY3" fmla="*/ 1418401 h 1418401"/>
                <a:gd name="connsiteX4" fmla="*/ 0 w 1418400"/>
                <a:gd name="connsiteY4" fmla="*/ 1 h 1418401"/>
                <a:gd name="connsiteX5" fmla="*/ 72409 w 1418400"/>
                <a:gd name="connsiteY5" fmla="*/ 72407 h 1418401"/>
                <a:gd name="connsiteX6" fmla="*/ 72409 w 1418400"/>
                <a:gd name="connsiteY6" fmla="*/ 1345993 h 1418401"/>
                <a:gd name="connsiteX7" fmla="*/ 1345995 w 1418400"/>
                <a:gd name="connsiteY7" fmla="*/ 1345993 h 1418401"/>
                <a:gd name="connsiteX8" fmla="*/ 1345995 w 1418400"/>
                <a:gd name="connsiteY8" fmla="*/ 72407 h 1418401"/>
                <a:gd name="connsiteX9" fmla="*/ 72409 w 1418400"/>
                <a:gd name="connsiteY9" fmla="*/ 72407 h 141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8400" h="1418401">
                  <a:moveTo>
                    <a:pt x="0" y="1"/>
                  </a:moveTo>
                  <a:lnTo>
                    <a:pt x="1418400" y="0"/>
                  </a:lnTo>
                  <a:lnTo>
                    <a:pt x="1418400" y="1418401"/>
                  </a:lnTo>
                  <a:lnTo>
                    <a:pt x="0" y="1418401"/>
                  </a:lnTo>
                  <a:lnTo>
                    <a:pt x="0" y="1"/>
                  </a:lnTo>
                  <a:close/>
                  <a:moveTo>
                    <a:pt x="72409" y="72407"/>
                  </a:moveTo>
                  <a:lnTo>
                    <a:pt x="72409" y="1345993"/>
                  </a:lnTo>
                  <a:lnTo>
                    <a:pt x="1345995" y="1345993"/>
                  </a:lnTo>
                  <a:lnTo>
                    <a:pt x="1345995" y="72407"/>
                  </a:lnTo>
                  <a:lnTo>
                    <a:pt x="72409" y="72407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7"/>
          <p:cNvGrpSpPr>
            <a:grpSpLocks/>
          </p:cNvGrpSpPr>
          <p:nvPr/>
        </p:nvGrpSpPr>
        <p:grpSpPr bwMode="auto">
          <a:xfrm>
            <a:off x="739775" y="841375"/>
            <a:ext cx="2960688" cy="1333500"/>
            <a:chOff x="2875615" y="364103"/>
            <a:chExt cx="2960079" cy="1333691"/>
          </a:xfrm>
        </p:grpSpPr>
        <p:sp>
          <p:nvSpPr>
            <p:cNvPr id="30741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A6A6A6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A6A6A6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742" name="文本框 13"/>
            <p:cNvSpPr txBox="1">
              <a:spLocks noChangeArrowheads="1"/>
            </p:cNvSpPr>
            <p:nvPr/>
          </p:nvSpPr>
          <p:spPr bwMode="auto">
            <a:xfrm>
              <a:off x="4471873" y="364103"/>
              <a:ext cx="1363821" cy="58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rPr>
                <a:t>PART01</a:t>
              </a:r>
              <a:endParaRPr lang="zh-CN" altLang="en-US" sz="3200"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23" name="文本框 66"/>
            <p:cNvSpPr txBox="1">
              <a:spLocks noChangeArrowheads="1"/>
            </p:cNvSpPr>
            <p:nvPr/>
          </p:nvSpPr>
          <p:spPr bwMode="auto">
            <a:xfrm>
              <a:off x="2875615" y="880115"/>
              <a:ext cx="2952143" cy="308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5356368" y="1286573"/>
              <a:ext cx="287278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38" name="组合 37"/>
          <p:cNvGrpSpPr>
            <a:grpSpLocks/>
          </p:cNvGrpSpPr>
          <p:nvPr/>
        </p:nvGrpSpPr>
        <p:grpSpPr bwMode="auto">
          <a:xfrm>
            <a:off x="0" y="1931988"/>
            <a:ext cx="768350" cy="1279525"/>
            <a:chOff x="0" y="1931895"/>
            <a:chExt cx="768567" cy="1279711"/>
          </a:xfrm>
        </p:grpSpPr>
        <p:sp>
          <p:nvSpPr>
            <p:cNvPr id="39" name="等腰三角形 38"/>
            <p:cNvSpPr/>
            <p:nvPr/>
          </p:nvSpPr>
          <p:spPr>
            <a:xfrm rot="5400000">
              <a:off x="-255573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0740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4548188" y="923925"/>
            <a:ext cx="4597400" cy="3286125"/>
            <a:chOff x="4218252" y="885825"/>
            <a:chExt cx="4927728" cy="3521346"/>
          </a:xfrm>
        </p:grpSpPr>
        <p:pic>
          <p:nvPicPr>
            <p:cNvPr id="30737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252" y="885825"/>
              <a:ext cx="4925748" cy="3521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8" name="图片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799" y="1079500"/>
              <a:ext cx="4221181" cy="277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" name="直接连接符 4"/>
          <p:cNvCxnSpPr/>
          <p:nvPr/>
        </p:nvCxnSpPr>
        <p:spPr>
          <a:xfrm>
            <a:off x="4030663" y="0"/>
            <a:ext cx="0" cy="5143500"/>
          </a:xfrm>
          <a:prstGeom prst="line">
            <a:avLst/>
          </a:pr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0" name="组合 29"/>
          <p:cNvGrpSpPr>
            <a:grpSpLocks/>
          </p:cNvGrpSpPr>
          <p:nvPr/>
        </p:nvGrpSpPr>
        <p:grpSpPr bwMode="auto">
          <a:xfrm>
            <a:off x="3765550" y="1165225"/>
            <a:ext cx="550863" cy="552450"/>
            <a:chOff x="2307521" y="2283162"/>
            <a:chExt cx="551398" cy="551398"/>
          </a:xfrm>
        </p:grpSpPr>
        <p:sp>
          <p:nvSpPr>
            <p:cNvPr id="31" name="矩形 30"/>
            <p:cNvSpPr/>
            <p:nvPr/>
          </p:nvSpPr>
          <p:spPr>
            <a:xfrm>
              <a:off x="2307521" y="2283162"/>
              <a:ext cx="551398" cy="551398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1" name="五角星 40"/>
            <p:cNvSpPr/>
            <p:nvPr/>
          </p:nvSpPr>
          <p:spPr>
            <a:xfrm>
              <a:off x="2456891" y="2427350"/>
              <a:ext cx="252658" cy="2551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42" name="组合 7"/>
          <p:cNvGrpSpPr>
            <a:grpSpLocks/>
          </p:cNvGrpSpPr>
          <p:nvPr/>
        </p:nvGrpSpPr>
        <p:grpSpPr bwMode="auto">
          <a:xfrm>
            <a:off x="739775" y="2987675"/>
            <a:ext cx="2960688" cy="1333500"/>
            <a:chOff x="2875615" y="364103"/>
            <a:chExt cx="2960079" cy="1333691"/>
          </a:xfrm>
        </p:grpSpPr>
        <p:sp>
          <p:nvSpPr>
            <p:cNvPr id="30731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A6A6A6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A6A6A6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732" name="文本框 13"/>
            <p:cNvSpPr txBox="1">
              <a:spLocks noChangeArrowheads="1"/>
            </p:cNvSpPr>
            <p:nvPr/>
          </p:nvSpPr>
          <p:spPr bwMode="auto">
            <a:xfrm>
              <a:off x="4471873" y="364103"/>
              <a:ext cx="1363821" cy="58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rPr>
                <a:t>PART02</a:t>
              </a:r>
              <a:endParaRPr lang="zh-CN" altLang="en-US" sz="3200"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45" name="文本框 66"/>
            <p:cNvSpPr txBox="1">
              <a:spLocks noChangeArrowheads="1"/>
            </p:cNvSpPr>
            <p:nvPr/>
          </p:nvSpPr>
          <p:spPr bwMode="auto">
            <a:xfrm>
              <a:off x="2875615" y="880115"/>
              <a:ext cx="2952143" cy="308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5356368" y="1286573"/>
              <a:ext cx="287278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47" name="组合 46"/>
          <p:cNvGrpSpPr>
            <a:grpSpLocks/>
          </p:cNvGrpSpPr>
          <p:nvPr/>
        </p:nvGrpSpPr>
        <p:grpSpPr bwMode="auto">
          <a:xfrm>
            <a:off x="3765550" y="3311525"/>
            <a:ext cx="550863" cy="552450"/>
            <a:chOff x="2307521" y="2283162"/>
            <a:chExt cx="551398" cy="551398"/>
          </a:xfrm>
        </p:grpSpPr>
        <p:sp>
          <p:nvSpPr>
            <p:cNvPr id="48" name="矩形 47"/>
            <p:cNvSpPr/>
            <p:nvPr/>
          </p:nvSpPr>
          <p:spPr>
            <a:xfrm>
              <a:off x="2307521" y="2283162"/>
              <a:ext cx="551398" cy="551398"/>
            </a:xfrm>
            <a:prstGeom prst="rect">
              <a:avLst/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9" name="五角星 48"/>
            <p:cNvSpPr/>
            <p:nvPr/>
          </p:nvSpPr>
          <p:spPr>
            <a:xfrm>
              <a:off x="2456891" y="2427350"/>
              <a:ext cx="252658" cy="25510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6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>
            <a:grpSpLocks/>
          </p:cNvGrpSpPr>
          <p:nvPr/>
        </p:nvGrpSpPr>
        <p:grpSpPr bwMode="auto">
          <a:xfrm>
            <a:off x="0" y="1931988"/>
            <a:ext cx="768350" cy="1279525"/>
            <a:chOff x="0" y="1931895"/>
            <a:chExt cx="768567" cy="1279711"/>
          </a:xfrm>
        </p:grpSpPr>
        <p:sp>
          <p:nvSpPr>
            <p:cNvPr id="39" name="等腰三角形 38"/>
            <p:cNvSpPr/>
            <p:nvPr/>
          </p:nvSpPr>
          <p:spPr>
            <a:xfrm rot="5400000">
              <a:off x="-255573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1766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组合 7"/>
          <p:cNvGrpSpPr>
            <a:grpSpLocks/>
          </p:cNvGrpSpPr>
          <p:nvPr/>
        </p:nvGrpSpPr>
        <p:grpSpPr bwMode="auto">
          <a:xfrm>
            <a:off x="5786438" y="1047750"/>
            <a:ext cx="2870200" cy="1409700"/>
            <a:chOff x="2935911" y="287892"/>
            <a:chExt cx="2868822" cy="1409902"/>
          </a:xfrm>
        </p:grpSpPr>
        <p:sp>
          <p:nvSpPr>
            <p:cNvPr id="31761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A6A6A6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A6A6A6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1762" name="文本框 13"/>
            <p:cNvSpPr txBox="1">
              <a:spLocks noChangeArrowheads="1"/>
            </p:cNvSpPr>
            <p:nvPr/>
          </p:nvSpPr>
          <p:spPr bwMode="auto">
            <a:xfrm>
              <a:off x="2935911" y="287892"/>
              <a:ext cx="1067409" cy="7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000"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rPr>
                <a:t>89%</a:t>
              </a:r>
              <a:endParaRPr lang="zh-CN" altLang="en-US" sz="4000"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41" name="文本框 66"/>
            <p:cNvSpPr txBox="1">
              <a:spLocks noChangeArrowheads="1"/>
            </p:cNvSpPr>
            <p:nvPr/>
          </p:nvSpPr>
          <p:spPr bwMode="auto">
            <a:xfrm>
              <a:off x="2943844" y="880115"/>
              <a:ext cx="2376933" cy="2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3078717" y="1286573"/>
              <a:ext cx="287199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43" name="组合 7"/>
          <p:cNvGrpSpPr>
            <a:grpSpLocks/>
          </p:cNvGrpSpPr>
          <p:nvPr/>
        </p:nvGrpSpPr>
        <p:grpSpPr bwMode="auto">
          <a:xfrm>
            <a:off x="5786438" y="2817813"/>
            <a:ext cx="2870200" cy="1409700"/>
            <a:chOff x="2935911" y="287892"/>
            <a:chExt cx="2868822" cy="1409902"/>
          </a:xfrm>
        </p:grpSpPr>
        <p:sp>
          <p:nvSpPr>
            <p:cNvPr id="31757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A6A6A6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A6A6A6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1758" name="文本框 13"/>
            <p:cNvSpPr txBox="1">
              <a:spLocks noChangeArrowheads="1"/>
            </p:cNvSpPr>
            <p:nvPr/>
          </p:nvSpPr>
          <p:spPr bwMode="auto">
            <a:xfrm>
              <a:off x="2935911" y="287892"/>
              <a:ext cx="1067409" cy="707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000"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rPr>
                <a:t>32%</a:t>
              </a:r>
              <a:endParaRPr lang="zh-CN" altLang="en-US" sz="4000"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46" name="文本框 66"/>
            <p:cNvSpPr txBox="1">
              <a:spLocks noChangeArrowheads="1"/>
            </p:cNvSpPr>
            <p:nvPr/>
          </p:nvSpPr>
          <p:spPr bwMode="auto">
            <a:xfrm>
              <a:off x="2943844" y="880114"/>
              <a:ext cx="2376933" cy="26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47" name="任意多边形 46"/>
            <p:cNvSpPr/>
            <p:nvPr/>
          </p:nvSpPr>
          <p:spPr>
            <a:xfrm>
              <a:off x="3078717" y="1286572"/>
              <a:ext cx="287199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48" name="十字形 47"/>
          <p:cNvSpPr/>
          <p:nvPr/>
        </p:nvSpPr>
        <p:spPr>
          <a:xfrm>
            <a:off x="6911975" y="995363"/>
            <a:ext cx="276225" cy="276225"/>
          </a:xfrm>
          <a:prstGeom prst="plus">
            <a:avLst>
              <a:gd name="adj" fmla="val 4138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9" name="十字形 48"/>
          <p:cNvSpPr/>
          <p:nvPr/>
        </p:nvSpPr>
        <p:spPr>
          <a:xfrm>
            <a:off x="6911975" y="2849563"/>
            <a:ext cx="276225" cy="276225"/>
          </a:xfrm>
          <a:prstGeom prst="plus">
            <a:avLst>
              <a:gd name="adj" fmla="val 4138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1227138" y="-12700"/>
            <a:ext cx="3935412" cy="5156200"/>
            <a:chOff x="694895" y="-12700"/>
            <a:chExt cx="4833397" cy="5156200"/>
          </a:xfrm>
        </p:grpSpPr>
        <p:sp>
          <p:nvSpPr>
            <p:cNvPr id="50" name="任意多边形 49"/>
            <p:cNvSpPr/>
            <p:nvPr/>
          </p:nvSpPr>
          <p:spPr>
            <a:xfrm>
              <a:off x="1049747" y="-12700"/>
              <a:ext cx="4478545" cy="5156200"/>
            </a:xfrm>
            <a:custGeom>
              <a:avLst/>
              <a:gdLst>
                <a:gd name="connsiteX0" fmla="*/ 0 w 3810000"/>
                <a:gd name="connsiteY0" fmla="*/ 0 h 5181600"/>
                <a:gd name="connsiteX1" fmla="*/ 1079500 w 3810000"/>
                <a:gd name="connsiteY1" fmla="*/ 5181600 h 5181600"/>
                <a:gd name="connsiteX2" fmla="*/ 3810000 w 3810000"/>
                <a:gd name="connsiteY2" fmla="*/ 5181600 h 5181600"/>
                <a:gd name="connsiteX3" fmla="*/ 2514600 w 3810000"/>
                <a:gd name="connsiteY3" fmla="*/ 12700 h 5181600"/>
                <a:gd name="connsiteX4" fmla="*/ 0 w 3810000"/>
                <a:gd name="connsiteY4" fmla="*/ 0 h 518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00" h="5181600">
                  <a:moveTo>
                    <a:pt x="0" y="0"/>
                  </a:moveTo>
                  <a:lnTo>
                    <a:pt x="1079500" y="5181600"/>
                  </a:lnTo>
                  <a:lnTo>
                    <a:pt x="3810000" y="5181600"/>
                  </a:lnTo>
                  <a:lnTo>
                    <a:pt x="251460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694895" y="-12700"/>
              <a:ext cx="4478545" cy="5156200"/>
            </a:xfrm>
            <a:custGeom>
              <a:avLst/>
              <a:gdLst>
                <a:gd name="connsiteX0" fmla="*/ 0 w 3810000"/>
                <a:gd name="connsiteY0" fmla="*/ 0 h 5181600"/>
                <a:gd name="connsiteX1" fmla="*/ 1079500 w 3810000"/>
                <a:gd name="connsiteY1" fmla="*/ 5181600 h 5181600"/>
                <a:gd name="connsiteX2" fmla="*/ 3810000 w 3810000"/>
                <a:gd name="connsiteY2" fmla="*/ 5181600 h 5181600"/>
                <a:gd name="connsiteX3" fmla="*/ 2514600 w 3810000"/>
                <a:gd name="connsiteY3" fmla="*/ 12700 h 5181600"/>
                <a:gd name="connsiteX4" fmla="*/ 0 w 3810000"/>
                <a:gd name="connsiteY4" fmla="*/ 0 h 518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00" h="5181600">
                  <a:moveTo>
                    <a:pt x="0" y="0"/>
                  </a:moveTo>
                  <a:lnTo>
                    <a:pt x="1079500" y="5181600"/>
                  </a:lnTo>
                  <a:lnTo>
                    <a:pt x="3810000" y="5181600"/>
                  </a:lnTo>
                  <a:lnTo>
                    <a:pt x="2514600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23" name="组合 22"/>
          <p:cNvGrpSpPr>
            <a:grpSpLocks/>
          </p:cNvGrpSpPr>
          <p:nvPr/>
        </p:nvGrpSpPr>
        <p:grpSpPr bwMode="auto">
          <a:xfrm>
            <a:off x="1114425" y="1008063"/>
            <a:ext cx="4508500" cy="3716337"/>
            <a:chOff x="5019675" y="1520189"/>
            <a:chExt cx="3567114" cy="2941321"/>
          </a:xfrm>
        </p:grpSpPr>
        <p:pic>
          <p:nvPicPr>
            <p:cNvPr id="3175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675" y="1520189"/>
              <a:ext cx="3567114" cy="2941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任意多边形 24"/>
            <p:cNvSpPr/>
            <p:nvPr/>
          </p:nvSpPr>
          <p:spPr>
            <a:xfrm>
              <a:off x="5206823" y="1701116"/>
              <a:ext cx="3175234" cy="1791681"/>
            </a:xfrm>
            <a:custGeom>
              <a:avLst/>
              <a:gdLst>
                <a:gd name="connsiteX0" fmla="*/ 0 w 3175000"/>
                <a:gd name="connsiteY0" fmla="*/ 0 h 1790700"/>
                <a:gd name="connsiteX1" fmla="*/ 3175000 w 3175000"/>
                <a:gd name="connsiteY1" fmla="*/ 0 h 1790700"/>
                <a:gd name="connsiteX2" fmla="*/ 3175000 w 3175000"/>
                <a:gd name="connsiteY2" fmla="*/ 1790700 h 1790700"/>
                <a:gd name="connsiteX3" fmla="*/ 12700 w 3175000"/>
                <a:gd name="connsiteY3" fmla="*/ 1790700 h 1790700"/>
                <a:gd name="connsiteX4" fmla="*/ 0 w 3175000"/>
                <a:gd name="connsiteY4" fmla="*/ 0 h 179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000" h="1790700">
                  <a:moveTo>
                    <a:pt x="0" y="0"/>
                  </a:moveTo>
                  <a:lnTo>
                    <a:pt x="3175000" y="0"/>
                  </a:lnTo>
                  <a:lnTo>
                    <a:pt x="3175000" y="1790700"/>
                  </a:lnTo>
                  <a:lnTo>
                    <a:pt x="12700" y="1790700"/>
                  </a:lnTo>
                  <a:cubicBezTo>
                    <a:pt x="8467" y="1193800"/>
                    <a:pt x="4233" y="596900"/>
                    <a:pt x="0" y="0"/>
                  </a:cubicBezTo>
                  <a:close/>
                </a:path>
              </a:pathLst>
            </a:cu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6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0" name="组合 7"/>
          <p:cNvGrpSpPr>
            <a:grpSpLocks/>
          </p:cNvGrpSpPr>
          <p:nvPr/>
        </p:nvGrpSpPr>
        <p:grpSpPr bwMode="auto">
          <a:xfrm>
            <a:off x="758825" y="736600"/>
            <a:ext cx="2962275" cy="1333500"/>
            <a:chOff x="2875615" y="364103"/>
            <a:chExt cx="2960079" cy="1333691"/>
          </a:xfrm>
        </p:grpSpPr>
        <p:sp>
          <p:nvSpPr>
            <p:cNvPr id="32788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chemeClr val="bg1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2789" name="文本框 13"/>
            <p:cNvSpPr txBox="1">
              <a:spLocks noChangeArrowheads="1"/>
            </p:cNvSpPr>
            <p:nvPr/>
          </p:nvSpPr>
          <p:spPr bwMode="auto">
            <a:xfrm>
              <a:off x="4471873" y="364103"/>
              <a:ext cx="1363821" cy="58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rPr>
                <a:t>PART01</a:t>
              </a:r>
              <a:endParaRPr lang="zh-CN" altLang="en-US" sz="3200">
                <a:solidFill>
                  <a:schemeClr val="bg1"/>
                </a:solidFill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32790" name="文本框 66"/>
            <p:cNvSpPr txBox="1">
              <a:spLocks noChangeArrowheads="1"/>
            </p:cNvSpPr>
            <p:nvPr/>
          </p:nvSpPr>
          <p:spPr bwMode="auto">
            <a:xfrm>
              <a:off x="2875615" y="880114"/>
              <a:ext cx="2952851" cy="307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PLEASE ADD YOUR TITLE HERE</a:t>
              </a:r>
              <a:endParaRPr lang="zh-CN" altLang="en-US" sz="14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5355039" y="1286573"/>
              <a:ext cx="287124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组合 37"/>
          <p:cNvGrpSpPr>
            <a:grpSpLocks/>
          </p:cNvGrpSpPr>
          <p:nvPr/>
        </p:nvGrpSpPr>
        <p:grpSpPr bwMode="auto">
          <a:xfrm>
            <a:off x="0" y="1931988"/>
            <a:ext cx="768350" cy="1279525"/>
            <a:chOff x="0" y="1931895"/>
            <a:chExt cx="768567" cy="1279711"/>
          </a:xfrm>
        </p:grpSpPr>
        <p:sp>
          <p:nvSpPr>
            <p:cNvPr id="39" name="等腰三角形 38"/>
            <p:cNvSpPr/>
            <p:nvPr/>
          </p:nvSpPr>
          <p:spPr>
            <a:xfrm rot="5400000">
              <a:off x="-255573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2787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组合 28"/>
          <p:cNvGrpSpPr>
            <a:grpSpLocks/>
          </p:cNvGrpSpPr>
          <p:nvPr/>
        </p:nvGrpSpPr>
        <p:grpSpPr bwMode="auto">
          <a:xfrm>
            <a:off x="3925888" y="658813"/>
            <a:ext cx="1731962" cy="3803650"/>
            <a:chOff x="3656150" y="2030967"/>
            <a:chExt cx="1289891" cy="2833096"/>
          </a:xfrm>
        </p:grpSpPr>
        <p:sp>
          <p:nvSpPr>
            <p:cNvPr id="30" name="任意多边形 29"/>
            <p:cNvSpPr/>
            <p:nvPr/>
          </p:nvSpPr>
          <p:spPr bwMode="auto">
            <a:xfrm>
              <a:off x="3656150" y="2030967"/>
              <a:ext cx="1289891" cy="2833096"/>
            </a:xfrm>
            <a:custGeom>
              <a:avLst/>
              <a:gdLst>
                <a:gd name="connsiteX0" fmla="*/ 1145560 w 1685607"/>
                <a:gd name="connsiteY0" fmla="*/ 0 h 3702114"/>
                <a:gd name="connsiteX1" fmla="*/ 1424766 w 1685607"/>
                <a:gd name="connsiteY1" fmla="*/ 0 h 3702114"/>
                <a:gd name="connsiteX2" fmla="*/ 1424766 w 1685607"/>
                <a:gd name="connsiteY2" fmla="*/ 22924 h 3702114"/>
                <a:gd name="connsiteX3" fmla="*/ 1461809 w 1685607"/>
                <a:gd name="connsiteY3" fmla="*/ 22924 h 3702114"/>
                <a:gd name="connsiteX4" fmla="*/ 1685607 w 1685607"/>
                <a:gd name="connsiteY4" fmla="*/ 246722 h 3702114"/>
                <a:gd name="connsiteX5" fmla="*/ 1685607 w 1685607"/>
                <a:gd name="connsiteY5" fmla="*/ 3478316 h 3702114"/>
                <a:gd name="connsiteX6" fmla="*/ 1461809 w 1685607"/>
                <a:gd name="connsiteY6" fmla="*/ 3702114 h 3702114"/>
                <a:gd name="connsiteX7" fmla="*/ 223798 w 1685607"/>
                <a:gd name="connsiteY7" fmla="*/ 3702114 h 3702114"/>
                <a:gd name="connsiteX8" fmla="*/ 0 w 1685607"/>
                <a:gd name="connsiteY8" fmla="*/ 3478316 h 3702114"/>
                <a:gd name="connsiteX9" fmla="*/ 0 w 1685607"/>
                <a:gd name="connsiteY9" fmla="*/ 246722 h 3702114"/>
                <a:gd name="connsiteX10" fmla="*/ 223798 w 1685607"/>
                <a:gd name="connsiteY10" fmla="*/ 22924 h 3702114"/>
                <a:gd name="connsiteX11" fmla="*/ 1145560 w 1685607"/>
                <a:gd name="connsiteY11" fmla="*/ 22924 h 370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85607" h="3702114">
                  <a:moveTo>
                    <a:pt x="1145560" y="0"/>
                  </a:moveTo>
                  <a:lnTo>
                    <a:pt x="1424766" y="0"/>
                  </a:lnTo>
                  <a:lnTo>
                    <a:pt x="1424766" y="22924"/>
                  </a:lnTo>
                  <a:lnTo>
                    <a:pt x="1461809" y="22924"/>
                  </a:lnTo>
                  <a:cubicBezTo>
                    <a:pt x="1585409" y="22924"/>
                    <a:pt x="1685607" y="123122"/>
                    <a:pt x="1685607" y="246722"/>
                  </a:cubicBezTo>
                  <a:lnTo>
                    <a:pt x="1685607" y="3478316"/>
                  </a:lnTo>
                  <a:cubicBezTo>
                    <a:pt x="1685607" y="3601916"/>
                    <a:pt x="1585409" y="3702114"/>
                    <a:pt x="1461809" y="3702114"/>
                  </a:cubicBezTo>
                  <a:lnTo>
                    <a:pt x="223798" y="3702114"/>
                  </a:lnTo>
                  <a:cubicBezTo>
                    <a:pt x="100198" y="3702114"/>
                    <a:pt x="0" y="3601916"/>
                    <a:pt x="0" y="3478316"/>
                  </a:cubicBezTo>
                  <a:lnTo>
                    <a:pt x="0" y="246722"/>
                  </a:lnTo>
                  <a:cubicBezTo>
                    <a:pt x="0" y="123122"/>
                    <a:pt x="100198" y="22924"/>
                    <a:pt x="223798" y="22924"/>
                  </a:cubicBezTo>
                  <a:lnTo>
                    <a:pt x="1145560" y="2292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31" name="矩形 30"/>
            <p:cNvSpPr/>
            <p:nvPr/>
          </p:nvSpPr>
          <p:spPr bwMode="auto">
            <a:xfrm>
              <a:off x="3656150" y="2410526"/>
              <a:ext cx="1289891" cy="2021951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350" dirty="0"/>
                <a:t> </a:t>
              </a:r>
              <a:endParaRPr lang="zh-CN" altLang="en-US" sz="1350" dirty="0"/>
            </a:p>
          </p:txBody>
        </p:sp>
      </p:grpSp>
      <p:grpSp>
        <p:nvGrpSpPr>
          <p:cNvPr id="49" name="组合 7"/>
          <p:cNvGrpSpPr>
            <a:grpSpLocks/>
          </p:cNvGrpSpPr>
          <p:nvPr/>
        </p:nvGrpSpPr>
        <p:grpSpPr bwMode="auto">
          <a:xfrm>
            <a:off x="758825" y="3051175"/>
            <a:ext cx="2962275" cy="1333500"/>
            <a:chOff x="2875615" y="364103"/>
            <a:chExt cx="2960079" cy="1333691"/>
          </a:xfrm>
        </p:grpSpPr>
        <p:sp>
          <p:nvSpPr>
            <p:cNvPr id="32780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ts val="900"/>
                </a:lnSpc>
              </a:pPr>
              <a:r>
                <a:rPr lang="en-US" altLang="zh-CN" sz="600"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2781" name="文本框 13"/>
            <p:cNvSpPr txBox="1">
              <a:spLocks noChangeArrowheads="1"/>
            </p:cNvSpPr>
            <p:nvPr/>
          </p:nvSpPr>
          <p:spPr bwMode="auto">
            <a:xfrm>
              <a:off x="4471873" y="364103"/>
              <a:ext cx="1363821" cy="58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rPr>
                <a:t>PART02</a:t>
              </a:r>
              <a:endParaRPr lang="zh-CN" altLang="en-US" sz="3200"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32782" name="文本框 66"/>
            <p:cNvSpPr txBox="1">
              <a:spLocks noChangeArrowheads="1"/>
            </p:cNvSpPr>
            <p:nvPr/>
          </p:nvSpPr>
          <p:spPr bwMode="auto">
            <a:xfrm>
              <a:off x="2875615" y="880114"/>
              <a:ext cx="2952851" cy="307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400"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PLEASE ADD YOUR TITLE HERE</a:t>
              </a:r>
              <a:endParaRPr lang="zh-CN" altLang="en-US" sz="1400"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53" name="任意多边形 52"/>
            <p:cNvSpPr/>
            <p:nvPr/>
          </p:nvSpPr>
          <p:spPr>
            <a:xfrm>
              <a:off x="5355039" y="1286573"/>
              <a:ext cx="287124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3975100" y="1187450"/>
            <a:ext cx="5284788" cy="2786063"/>
            <a:chOff x="3975838" y="1186972"/>
            <a:chExt cx="5283629" cy="2786485"/>
          </a:xfrm>
        </p:grpSpPr>
        <p:grpSp>
          <p:nvGrpSpPr>
            <p:cNvPr id="32776" name="组合 45"/>
            <p:cNvGrpSpPr>
              <a:grpSpLocks/>
            </p:cNvGrpSpPr>
            <p:nvPr/>
          </p:nvGrpSpPr>
          <p:grpSpPr bwMode="auto">
            <a:xfrm>
              <a:off x="3975838" y="1186972"/>
              <a:ext cx="5283629" cy="2464178"/>
              <a:chOff x="1001260" y="557656"/>
              <a:chExt cx="5283629" cy="2464178"/>
            </a:xfrm>
          </p:grpSpPr>
          <p:sp>
            <p:nvSpPr>
              <p:cNvPr id="32778" name="文本框 13"/>
              <p:cNvSpPr txBox="1">
                <a:spLocks noChangeArrowheads="1"/>
              </p:cNvSpPr>
              <p:nvPr/>
            </p:nvSpPr>
            <p:spPr bwMode="auto">
              <a:xfrm>
                <a:off x="1001260" y="557656"/>
                <a:ext cx="4946932" cy="186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1500">
                    <a:solidFill>
                      <a:schemeClr val="bg1"/>
                    </a:solidFill>
                    <a:latin typeface="LeviBrush" panose="00000400000000000000" pitchFamily="2" charset="0"/>
                  </a:rPr>
                  <a:t>POWER</a:t>
                </a:r>
                <a:endParaRPr lang="zh-CN" altLang="en-US" sz="11500">
                  <a:solidFill>
                    <a:schemeClr val="bg1"/>
                  </a:solidFill>
                  <a:latin typeface="LeviBrush" panose="00000400000000000000" pitchFamily="2" charset="0"/>
                </a:endParaRPr>
              </a:p>
            </p:txBody>
          </p:sp>
          <p:sp>
            <p:nvSpPr>
              <p:cNvPr id="48" name="文本框 13"/>
              <p:cNvSpPr txBox="1">
                <a:spLocks noChangeArrowheads="1"/>
              </p:cNvSpPr>
              <p:nvPr/>
            </p:nvSpPr>
            <p:spPr bwMode="auto">
              <a:xfrm>
                <a:off x="3078842" y="1821497"/>
                <a:ext cx="3206047" cy="1200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eaLnBrk="1" hangingPunct="1">
                  <a:defRPr sz="8000">
                    <a:solidFill>
                      <a:schemeClr val="bg1"/>
                    </a:solidFill>
                    <a:latin typeface="BrushScript BT" panose="03060802040406070304" pitchFamily="66" charset="0"/>
                  </a:defRPr>
                </a:lvl1pPr>
                <a:lvl2pPr marL="742950" indent="-285750"/>
                <a:lvl3pPr marL="1143000" indent="-228600"/>
                <a:lvl4pPr marL="1600200" indent="-228600"/>
                <a:lvl5pPr marL="2057400" indent="-228600"/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</a:lvl9pPr>
              </a:lstStyle>
              <a:p>
                <a:pPr>
                  <a:defRPr/>
                </a:pPr>
                <a:r>
                  <a:rPr lang="en-US" altLang="zh-CN" sz="7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eviBrush" panose="00000400000000000000" pitchFamily="2" charset="0"/>
                  </a:rPr>
                  <a:t>POINTS</a:t>
                </a:r>
                <a:endParaRPr lang="zh-CN" alt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LeviBrush" panose="00000400000000000000" pitchFamily="2" charset="0"/>
                </a:endParaRPr>
              </a:p>
            </p:txBody>
          </p:sp>
        </p:grpSp>
        <p:sp>
          <p:nvSpPr>
            <p:cNvPr id="54" name="文本框 66"/>
            <p:cNvSpPr txBox="1">
              <a:spLocks noChangeArrowheads="1"/>
            </p:cNvSpPr>
            <p:nvPr/>
          </p:nvSpPr>
          <p:spPr bwMode="auto">
            <a:xfrm>
              <a:off x="5804237" y="3419335"/>
              <a:ext cx="3244138" cy="55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  <a:defRPr/>
              </a:pPr>
              <a:r>
                <a:rPr lang="en-US" altLang="zh-CN" sz="60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this is a sample text. insert your desired text here. Again. this is a dummy text. enter your own text here. this is a sample text. this is a sample text. insert your desired text here. </a:t>
              </a:r>
              <a:endParaRPr lang="zh-CN" altLang="en-US" sz="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67225" y="0"/>
            <a:ext cx="4676775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9" name="组合 28"/>
          <p:cNvGrpSpPr>
            <a:grpSpLocks/>
          </p:cNvGrpSpPr>
          <p:nvPr/>
        </p:nvGrpSpPr>
        <p:grpSpPr bwMode="auto">
          <a:xfrm>
            <a:off x="3151188" y="904875"/>
            <a:ext cx="2651125" cy="3429000"/>
            <a:chOff x="3233461" y="1567163"/>
            <a:chExt cx="2625090" cy="3395362"/>
          </a:xfrm>
        </p:grpSpPr>
        <p:pic>
          <p:nvPicPr>
            <p:cNvPr id="33805" name="图片 2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461" y="1567163"/>
              <a:ext cx="2625090" cy="3395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矩形 30"/>
            <p:cNvSpPr/>
            <p:nvPr/>
          </p:nvSpPr>
          <p:spPr>
            <a:xfrm>
              <a:off x="3481823" y="1883121"/>
              <a:ext cx="2128366" cy="2829468"/>
            </a:xfrm>
            <a:prstGeom prst="rect">
              <a:avLst/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  <p:grpSp>
        <p:nvGrpSpPr>
          <p:cNvPr id="41" name="组合 40"/>
          <p:cNvGrpSpPr>
            <a:grpSpLocks/>
          </p:cNvGrpSpPr>
          <p:nvPr/>
        </p:nvGrpSpPr>
        <p:grpSpPr bwMode="auto">
          <a:xfrm>
            <a:off x="3975100" y="1187450"/>
            <a:ext cx="5284788" cy="2786063"/>
            <a:chOff x="3975838" y="1186972"/>
            <a:chExt cx="5283629" cy="2786485"/>
          </a:xfrm>
        </p:grpSpPr>
        <p:grpSp>
          <p:nvGrpSpPr>
            <p:cNvPr id="33801" name="组合 41"/>
            <p:cNvGrpSpPr>
              <a:grpSpLocks/>
            </p:cNvGrpSpPr>
            <p:nvPr/>
          </p:nvGrpSpPr>
          <p:grpSpPr bwMode="auto">
            <a:xfrm>
              <a:off x="3975838" y="1186972"/>
              <a:ext cx="5283629" cy="2464178"/>
              <a:chOff x="1001260" y="557656"/>
              <a:chExt cx="5283629" cy="2464178"/>
            </a:xfrm>
          </p:grpSpPr>
          <p:sp>
            <p:nvSpPr>
              <p:cNvPr id="33803" name="文本框 13"/>
              <p:cNvSpPr txBox="1">
                <a:spLocks noChangeArrowheads="1"/>
              </p:cNvSpPr>
              <p:nvPr/>
            </p:nvSpPr>
            <p:spPr bwMode="auto">
              <a:xfrm>
                <a:off x="1001260" y="557656"/>
                <a:ext cx="4946932" cy="186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1500">
                    <a:solidFill>
                      <a:schemeClr val="bg1"/>
                    </a:solidFill>
                    <a:latin typeface="LeviBrush" panose="00000400000000000000" pitchFamily="2" charset="0"/>
                  </a:rPr>
                  <a:t>POWER</a:t>
                </a:r>
                <a:endParaRPr lang="zh-CN" altLang="en-US" sz="11500">
                  <a:solidFill>
                    <a:schemeClr val="bg1"/>
                  </a:solidFill>
                  <a:latin typeface="LeviBrush" panose="00000400000000000000" pitchFamily="2" charset="0"/>
                </a:endParaRPr>
              </a:p>
            </p:txBody>
          </p:sp>
          <p:sp>
            <p:nvSpPr>
              <p:cNvPr id="45" name="文本框 13"/>
              <p:cNvSpPr txBox="1">
                <a:spLocks noChangeArrowheads="1"/>
              </p:cNvSpPr>
              <p:nvPr/>
            </p:nvSpPr>
            <p:spPr bwMode="auto">
              <a:xfrm>
                <a:off x="3078842" y="1821497"/>
                <a:ext cx="3206047" cy="1200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eaLnBrk="1" hangingPunct="1">
                  <a:defRPr sz="8000">
                    <a:solidFill>
                      <a:schemeClr val="bg1"/>
                    </a:solidFill>
                    <a:latin typeface="BrushScript BT" panose="03060802040406070304" pitchFamily="66" charset="0"/>
                  </a:defRPr>
                </a:lvl1pPr>
                <a:lvl2pPr marL="742950" indent="-285750"/>
                <a:lvl3pPr marL="1143000" indent="-228600"/>
                <a:lvl4pPr marL="1600200" indent="-228600"/>
                <a:lvl5pPr marL="2057400" indent="-228600"/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</a:lvl9pPr>
              </a:lstStyle>
              <a:p>
                <a:pPr>
                  <a:defRPr/>
                </a:pPr>
                <a:r>
                  <a:rPr lang="en-US" altLang="zh-CN" sz="7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eviBrush" panose="00000400000000000000" pitchFamily="2" charset="0"/>
                  </a:rPr>
                  <a:t>POINTS</a:t>
                </a:r>
                <a:endParaRPr lang="zh-CN" altLang="en-US" sz="7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eviBrush" panose="00000400000000000000" pitchFamily="2" charset="0"/>
                </a:endParaRPr>
              </a:p>
            </p:txBody>
          </p:sp>
        </p:grpSp>
        <p:sp>
          <p:nvSpPr>
            <p:cNvPr id="43" name="文本框 66"/>
            <p:cNvSpPr txBox="1">
              <a:spLocks noChangeArrowheads="1"/>
            </p:cNvSpPr>
            <p:nvPr/>
          </p:nvSpPr>
          <p:spPr bwMode="auto">
            <a:xfrm>
              <a:off x="5804237" y="3419335"/>
              <a:ext cx="3244138" cy="554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  <a:defRPr/>
              </a:pPr>
              <a:r>
                <a:rPr lang="en-US" altLang="zh-CN" sz="600" dirty="0">
                  <a:solidFill>
                    <a:schemeClr val="bg1">
                      <a:lumMod val="75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this is a sample text. insert your desired text here. Again. this is a dummy text. enter your own text here. this is a sample text. this is a sample text. insert your desired text here. </a:t>
              </a:r>
              <a:endParaRPr lang="zh-CN" altLang="en-US" sz="600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>
            <a:grpSpLocks/>
          </p:cNvGrpSpPr>
          <p:nvPr/>
        </p:nvGrpSpPr>
        <p:grpSpPr bwMode="auto">
          <a:xfrm>
            <a:off x="341313" y="982663"/>
            <a:ext cx="2889250" cy="3151187"/>
            <a:chOff x="5125834" y="2789584"/>
            <a:chExt cx="2889399" cy="3151402"/>
          </a:xfrm>
        </p:grpSpPr>
        <p:sp>
          <p:nvSpPr>
            <p:cNvPr id="47" name="文本框 66"/>
            <p:cNvSpPr txBox="1">
              <a:spLocks noChangeArrowheads="1"/>
            </p:cNvSpPr>
            <p:nvPr/>
          </p:nvSpPr>
          <p:spPr bwMode="auto">
            <a:xfrm>
              <a:off x="5175049" y="4312100"/>
              <a:ext cx="2589347" cy="1016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  <a:defRPr/>
              </a:pPr>
              <a:r>
                <a:rPr lang="en-US" altLang="zh-CN" sz="600" dirty="0">
                  <a:solidFill>
                    <a:schemeClr val="bg1">
                      <a:lumMod val="65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this is a sample text. insert your desired text here. Again. this is a dummy text. enter your own text here. this is a sample text. this is a sample text. insert your desired text here. Again. this is a dummy text. enter your own text here. this is a sample text. this is a sample text. insert your desired text here. Again. this is a dummy text. enter your own text here. this is a sample text. </a:t>
              </a:r>
              <a:endParaRPr lang="zh-CN" altLang="en-US" sz="6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8" name="文本框 66"/>
            <p:cNvSpPr txBox="1">
              <a:spLocks noChangeArrowheads="1"/>
            </p:cNvSpPr>
            <p:nvPr/>
          </p:nvSpPr>
          <p:spPr bwMode="auto">
            <a:xfrm>
              <a:off x="5125834" y="2789584"/>
              <a:ext cx="2889399" cy="1384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67" name="文本框 66"/>
            <p:cNvSpPr txBox="1">
              <a:spLocks noChangeArrowheads="1"/>
            </p:cNvSpPr>
            <p:nvPr/>
          </p:nvSpPr>
          <p:spPr bwMode="auto">
            <a:xfrm>
              <a:off x="5175049" y="5502806"/>
              <a:ext cx="2589347" cy="43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  <a:defRPr/>
              </a:pPr>
              <a:r>
                <a:rPr lang="en-US" altLang="zh-CN" sz="600" dirty="0">
                  <a:solidFill>
                    <a:schemeClr val="bg1">
                      <a:lumMod val="65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this is a sample text. insert your desired text here. </a:t>
              </a:r>
              <a:endParaRPr lang="zh-CN" altLang="en-US" sz="6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-12700"/>
            <a:ext cx="9144000" cy="5143500"/>
          </a:xfrm>
          <a:prstGeom prst="rect">
            <a:avLst/>
          </a:prstGeom>
          <a:solidFill>
            <a:srgbClr val="1E3C4E">
              <a:alpha val="6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7" name="任意多边形 16"/>
          <p:cNvSpPr/>
          <p:nvPr/>
        </p:nvSpPr>
        <p:spPr>
          <a:xfrm>
            <a:off x="3187700" y="1397000"/>
            <a:ext cx="2578100" cy="0"/>
          </a:xfrm>
          <a:custGeom>
            <a:avLst/>
            <a:gdLst>
              <a:gd name="connsiteX0" fmla="*/ 0 w 2578100"/>
              <a:gd name="connsiteY0" fmla="*/ 0 h 0"/>
              <a:gd name="connsiteX1" fmla="*/ 2578100 w 2578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8100">
                <a:moveTo>
                  <a:pt x="0" y="0"/>
                </a:moveTo>
                <a:lnTo>
                  <a:pt x="257810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" name="文本框 13"/>
          <p:cNvSpPr txBox="1">
            <a:spLocks noChangeArrowheads="1"/>
          </p:cNvSpPr>
          <p:nvPr/>
        </p:nvSpPr>
        <p:spPr bwMode="auto">
          <a:xfrm>
            <a:off x="3116263" y="1508125"/>
            <a:ext cx="26193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6600">
                <a:solidFill>
                  <a:schemeClr val="bg1"/>
                </a:solidFill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rPr>
              <a:t>PART04</a:t>
            </a:r>
            <a:endParaRPr lang="zh-CN" altLang="en-US" sz="6600">
              <a:solidFill>
                <a:schemeClr val="bg1"/>
              </a:solidFill>
              <a:latin typeface="Helvetica-Roman-SemiB" pitchFamily="2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3200400" y="3416300"/>
            <a:ext cx="2578100" cy="0"/>
          </a:xfrm>
          <a:custGeom>
            <a:avLst/>
            <a:gdLst>
              <a:gd name="connsiteX0" fmla="*/ 0 w 2578100"/>
              <a:gd name="connsiteY0" fmla="*/ 0 h 0"/>
              <a:gd name="connsiteX1" fmla="*/ 2578100 w 2578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8100">
                <a:moveTo>
                  <a:pt x="0" y="0"/>
                </a:moveTo>
                <a:lnTo>
                  <a:pt x="257810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文本框 66"/>
          <p:cNvSpPr txBox="1">
            <a:spLocks noChangeArrowheads="1"/>
          </p:cNvSpPr>
          <p:nvPr/>
        </p:nvSpPr>
        <p:spPr bwMode="auto">
          <a:xfrm>
            <a:off x="3494088" y="2720975"/>
            <a:ext cx="194151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900"/>
              </a:lnSpc>
            </a:pPr>
            <a:r>
              <a:rPr lang="en-US" altLang="zh-CN" sz="60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this is a sample text. insert your desired text here. Again. this is a dummy text. enter your own text here. this is a sample text. </a:t>
            </a:r>
            <a:endParaRPr lang="zh-CN" altLang="en-US" sz="60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66"/>
          <p:cNvSpPr txBox="1">
            <a:spLocks noChangeArrowheads="1"/>
          </p:cNvSpPr>
          <p:nvPr/>
        </p:nvSpPr>
        <p:spPr bwMode="auto">
          <a:xfrm>
            <a:off x="3259138" y="2468563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1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PLEASE ADD YOUR TITLE HERE</a:t>
            </a:r>
            <a:endParaRPr lang="zh-CN" altLang="en-US" sz="1100">
              <a:solidFill>
                <a:schemeClr val="bg1"/>
              </a:solidFill>
              <a:latin typeface="Helvetica" panose="020B0604020202020204" pitchFamily="34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组合 32"/>
          <p:cNvGrpSpPr>
            <a:grpSpLocks/>
          </p:cNvGrpSpPr>
          <p:nvPr/>
        </p:nvGrpSpPr>
        <p:grpSpPr bwMode="auto">
          <a:xfrm>
            <a:off x="2093913" y="496888"/>
            <a:ext cx="4906962" cy="731837"/>
            <a:chOff x="2093710" y="497234"/>
            <a:chExt cx="4907166" cy="730970"/>
          </a:xfrm>
        </p:grpSpPr>
        <p:sp>
          <p:nvSpPr>
            <p:cNvPr id="2" name="文本框 66"/>
            <p:cNvSpPr txBox="1">
              <a:spLocks noChangeArrowheads="1"/>
            </p:cNvSpPr>
            <p:nvPr/>
          </p:nvSpPr>
          <p:spPr bwMode="auto">
            <a:xfrm>
              <a:off x="2093710" y="497234"/>
              <a:ext cx="4907166" cy="523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3" name="文本框 2"/>
            <p:cNvSpPr txBox="1">
              <a:spLocks noChangeArrowheads="1"/>
            </p:cNvSpPr>
            <p:nvPr/>
          </p:nvSpPr>
          <p:spPr bwMode="auto">
            <a:xfrm>
              <a:off x="2603318" y="1020488"/>
              <a:ext cx="3673628" cy="20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  <a:defRPr/>
              </a:pPr>
              <a:r>
                <a:rPr lang="en-US" altLang="zh-CN" sz="800" spc="600" dirty="0">
                  <a:solidFill>
                    <a:schemeClr val="bg1">
                      <a:lumMod val="65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insert your desired text here </a:t>
              </a:r>
              <a:endParaRPr lang="zh-CN" altLang="en-US" sz="800" spc="6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" name="椭圆 3"/>
          <p:cNvSpPr/>
          <p:nvPr/>
        </p:nvSpPr>
        <p:spPr>
          <a:xfrm>
            <a:off x="952500" y="1590675"/>
            <a:ext cx="2133600" cy="213360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581400" y="1590675"/>
            <a:ext cx="2133600" cy="2133600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210300" y="1590675"/>
            <a:ext cx="2133600" cy="213360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233488" y="3808413"/>
            <a:ext cx="1582737" cy="2301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</a:rPr>
              <a:t>Please Add Your Title Here</a:t>
            </a:r>
            <a:endParaRPr lang="zh-CN" altLang="en-US" sz="9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19538" y="3808413"/>
            <a:ext cx="1582737" cy="2301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</a:rPr>
              <a:t>Please Add Your Title Here</a:t>
            </a:r>
            <a:endParaRPr lang="zh-CN" altLang="en-US" sz="9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91288" y="3808413"/>
            <a:ext cx="1582737" cy="2301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</a:rPr>
              <a:t>Please Add Your Title Here</a:t>
            </a:r>
            <a:endParaRPr lang="zh-CN" altLang="en-US" sz="9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</a:endParaRPr>
          </a:p>
        </p:txBody>
      </p:sp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1890713" y="4227513"/>
            <a:ext cx="257175" cy="66675"/>
            <a:chOff x="1695000" y="4256700"/>
            <a:chExt cx="408900" cy="106500"/>
          </a:xfrm>
        </p:grpSpPr>
        <p:sp>
          <p:nvSpPr>
            <p:cNvPr id="12" name="椭圆 11"/>
            <p:cNvSpPr/>
            <p:nvPr/>
          </p:nvSpPr>
          <p:spPr>
            <a:xfrm>
              <a:off x="1695000" y="4256700"/>
              <a:ext cx="106011" cy="106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838871" y="4256700"/>
              <a:ext cx="106011" cy="10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997889" y="4256700"/>
              <a:ext cx="106011" cy="10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16" name="组合 15"/>
          <p:cNvGrpSpPr>
            <a:grpSpLocks/>
          </p:cNvGrpSpPr>
          <p:nvPr/>
        </p:nvGrpSpPr>
        <p:grpSpPr bwMode="auto">
          <a:xfrm>
            <a:off x="4519613" y="4227513"/>
            <a:ext cx="257175" cy="66675"/>
            <a:chOff x="1695000" y="4256700"/>
            <a:chExt cx="408900" cy="106500"/>
          </a:xfrm>
        </p:grpSpPr>
        <p:sp>
          <p:nvSpPr>
            <p:cNvPr id="17" name="椭圆 16"/>
            <p:cNvSpPr/>
            <p:nvPr/>
          </p:nvSpPr>
          <p:spPr>
            <a:xfrm>
              <a:off x="1695000" y="4256700"/>
              <a:ext cx="106011" cy="106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838871" y="4256700"/>
              <a:ext cx="106011" cy="106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997889" y="4256700"/>
              <a:ext cx="106011" cy="10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7148513" y="4227513"/>
            <a:ext cx="257175" cy="66675"/>
            <a:chOff x="1695000" y="4256700"/>
            <a:chExt cx="408900" cy="106500"/>
          </a:xfrm>
        </p:grpSpPr>
        <p:sp>
          <p:nvSpPr>
            <p:cNvPr id="21" name="椭圆 20"/>
            <p:cNvSpPr/>
            <p:nvPr/>
          </p:nvSpPr>
          <p:spPr>
            <a:xfrm>
              <a:off x="1695000" y="4256700"/>
              <a:ext cx="106011" cy="106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838871" y="4256700"/>
              <a:ext cx="106011" cy="106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997889" y="4256700"/>
              <a:ext cx="106011" cy="106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30" name="组合 29"/>
          <p:cNvGrpSpPr>
            <a:grpSpLocks/>
          </p:cNvGrpSpPr>
          <p:nvPr/>
        </p:nvGrpSpPr>
        <p:grpSpPr bwMode="auto">
          <a:xfrm>
            <a:off x="2484438" y="1660525"/>
            <a:ext cx="471487" cy="473075"/>
            <a:chOff x="2484120" y="1661160"/>
            <a:chExt cx="472440" cy="472440"/>
          </a:xfrm>
        </p:grpSpPr>
        <p:sp>
          <p:nvSpPr>
            <p:cNvPr id="24" name="椭圆 23"/>
            <p:cNvSpPr/>
            <p:nvPr/>
          </p:nvSpPr>
          <p:spPr>
            <a:xfrm>
              <a:off x="2484120" y="1661160"/>
              <a:ext cx="472440" cy="4724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5860" name="矩形 26"/>
            <p:cNvSpPr>
              <a:spLocks noChangeArrowheads="1"/>
            </p:cNvSpPr>
            <p:nvPr/>
          </p:nvSpPr>
          <p:spPr bwMode="auto">
            <a:xfrm>
              <a:off x="2547824" y="1745731"/>
              <a:ext cx="3834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 b="1">
                  <a:solidFill>
                    <a:schemeClr val="bg1"/>
                  </a:solidFill>
                  <a:latin typeface="Helvetica" panose="020B0604020202020204" pitchFamily="34" charset="0"/>
                </a:rPr>
                <a:t>01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组合 30"/>
          <p:cNvGrpSpPr>
            <a:grpSpLocks/>
          </p:cNvGrpSpPr>
          <p:nvPr/>
        </p:nvGrpSpPr>
        <p:grpSpPr bwMode="auto">
          <a:xfrm>
            <a:off x="5151438" y="1660525"/>
            <a:ext cx="471487" cy="473075"/>
            <a:chOff x="5151120" y="1661160"/>
            <a:chExt cx="472440" cy="472440"/>
          </a:xfrm>
        </p:grpSpPr>
        <p:sp>
          <p:nvSpPr>
            <p:cNvPr id="25" name="椭圆 24"/>
            <p:cNvSpPr/>
            <p:nvPr/>
          </p:nvSpPr>
          <p:spPr>
            <a:xfrm>
              <a:off x="5151120" y="1661160"/>
              <a:ext cx="472440" cy="4724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5858" name="矩形 27"/>
            <p:cNvSpPr>
              <a:spLocks noChangeArrowheads="1"/>
            </p:cNvSpPr>
            <p:nvPr/>
          </p:nvSpPr>
          <p:spPr bwMode="auto">
            <a:xfrm>
              <a:off x="5199584" y="1745731"/>
              <a:ext cx="3834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 b="1">
                  <a:solidFill>
                    <a:schemeClr val="bg1"/>
                  </a:solidFill>
                  <a:latin typeface="Helvetica" panose="020B0604020202020204" pitchFamily="34" charset="0"/>
                </a:rPr>
                <a:t>02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组合 31"/>
          <p:cNvGrpSpPr>
            <a:grpSpLocks/>
          </p:cNvGrpSpPr>
          <p:nvPr/>
        </p:nvGrpSpPr>
        <p:grpSpPr bwMode="auto">
          <a:xfrm>
            <a:off x="7856538" y="1660525"/>
            <a:ext cx="471487" cy="473075"/>
            <a:chOff x="7856220" y="1661160"/>
            <a:chExt cx="472440" cy="472440"/>
          </a:xfrm>
        </p:grpSpPr>
        <p:sp>
          <p:nvSpPr>
            <p:cNvPr id="26" name="椭圆 25"/>
            <p:cNvSpPr/>
            <p:nvPr/>
          </p:nvSpPr>
          <p:spPr>
            <a:xfrm>
              <a:off x="7856220" y="1661160"/>
              <a:ext cx="472440" cy="4724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5856" name="矩形 28"/>
            <p:cNvSpPr>
              <a:spLocks noChangeArrowheads="1"/>
            </p:cNvSpPr>
            <p:nvPr/>
          </p:nvSpPr>
          <p:spPr bwMode="auto">
            <a:xfrm>
              <a:off x="7912304" y="1745731"/>
              <a:ext cx="3834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 b="1">
                  <a:solidFill>
                    <a:schemeClr val="bg1"/>
                  </a:solidFill>
                  <a:latin typeface="Helvetica" panose="020B0604020202020204" pitchFamily="34" charset="0"/>
                </a:rPr>
                <a:t>03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2571750"/>
          </a:xfrm>
          <a:prstGeom prst="rect">
            <a:avLst/>
          </a:prstGeom>
          <a:blipFill dpi="0" rotWithShape="1">
            <a:blip r:embed="rId2" cstate="email">
              <a:alphaModFix amt="2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9" name="椭圆 8"/>
          <p:cNvSpPr/>
          <p:nvPr/>
        </p:nvSpPr>
        <p:spPr>
          <a:xfrm>
            <a:off x="1209675" y="1638300"/>
            <a:ext cx="1638300" cy="16383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838575" y="1638300"/>
            <a:ext cx="1638300" cy="1638300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467475" y="1638300"/>
            <a:ext cx="1638300" cy="163830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6871" name="组合 35"/>
          <p:cNvGrpSpPr>
            <a:grpSpLocks/>
          </p:cNvGrpSpPr>
          <p:nvPr/>
        </p:nvGrpSpPr>
        <p:grpSpPr bwMode="auto">
          <a:xfrm>
            <a:off x="2093913" y="496888"/>
            <a:ext cx="4906962" cy="731837"/>
            <a:chOff x="2093710" y="497234"/>
            <a:chExt cx="4907166" cy="730970"/>
          </a:xfrm>
        </p:grpSpPr>
        <p:sp>
          <p:nvSpPr>
            <p:cNvPr id="36884" name="文本框 66"/>
            <p:cNvSpPr txBox="1">
              <a:spLocks noChangeArrowheads="1"/>
            </p:cNvSpPr>
            <p:nvPr/>
          </p:nvSpPr>
          <p:spPr bwMode="auto">
            <a:xfrm>
              <a:off x="2093710" y="497234"/>
              <a:ext cx="490716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Please Add Your Title Here</a:t>
              </a:r>
              <a:endParaRPr lang="zh-CN" altLang="en-US" sz="2800" b="1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41" name="文本框 40"/>
            <p:cNvSpPr txBox="1">
              <a:spLocks noChangeArrowheads="1"/>
            </p:cNvSpPr>
            <p:nvPr/>
          </p:nvSpPr>
          <p:spPr bwMode="auto">
            <a:xfrm>
              <a:off x="2603318" y="1020488"/>
              <a:ext cx="3673628" cy="20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  <a:defRPr/>
              </a:pPr>
              <a:r>
                <a:rPr lang="en-US" altLang="zh-CN" sz="800" spc="600" dirty="0">
                  <a:solidFill>
                    <a:schemeClr val="bg1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insert your desired text here </a:t>
              </a:r>
              <a:endParaRPr lang="zh-CN" altLang="en-US" sz="800" spc="600" dirty="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1008063" y="3608388"/>
            <a:ext cx="2058987" cy="754062"/>
            <a:chOff x="1008574" y="3608487"/>
            <a:chExt cx="2058476" cy="753780"/>
          </a:xfrm>
        </p:grpSpPr>
        <p:sp>
          <p:nvSpPr>
            <p:cNvPr id="12" name="矩形 11"/>
            <p:cNvSpPr/>
            <p:nvPr/>
          </p:nvSpPr>
          <p:spPr>
            <a:xfrm>
              <a:off x="1241878" y="3608487"/>
              <a:ext cx="1582345" cy="2301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36883" name="文本框 66"/>
            <p:cNvSpPr txBox="1">
              <a:spLocks noChangeArrowheads="1"/>
            </p:cNvSpPr>
            <p:nvPr/>
          </p:nvSpPr>
          <p:spPr bwMode="auto">
            <a:xfrm>
              <a:off x="1008574" y="3923685"/>
              <a:ext cx="2058476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A6A6A6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A6A6A6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3656013" y="3608388"/>
            <a:ext cx="2058987" cy="754062"/>
            <a:chOff x="3656524" y="3608487"/>
            <a:chExt cx="2058476" cy="753780"/>
          </a:xfrm>
        </p:grpSpPr>
        <p:sp>
          <p:nvSpPr>
            <p:cNvPr id="13" name="矩形 12"/>
            <p:cNvSpPr/>
            <p:nvPr/>
          </p:nvSpPr>
          <p:spPr>
            <a:xfrm>
              <a:off x="3927919" y="3608487"/>
              <a:ext cx="1582345" cy="2301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36881" name="文本框 66"/>
            <p:cNvSpPr txBox="1">
              <a:spLocks noChangeArrowheads="1"/>
            </p:cNvSpPr>
            <p:nvPr/>
          </p:nvSpPr>
          <p:spPr bwMode="auto">
            <a:xfrm>
              <a:off x="3656524" y="3923685"/>
              <a:ext cx="2058476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A6A6A6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A6A6A6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6199188" y="3608388"/>
            <a:ext cx="2058987" cy="754062"/>
            <a:chOff x="6199699" y="3608487"/>
            <a:chExt cx="2058476" cy="753780"/>
          </a:xfrm>
        </p:grpSpPr>
        <p:sp>
          <p:nvSpPr>
            <p:cNvPr id="14" name="矩形 13"/>
            <p:cNvSpPr/>
            <p:nvPr/>
          </p:nvSpPr>
          <p:spPr>
            <a:xfrm>
              <a:off x="6499662" y="3608487"/>
              <a:ext cx="1582345" cy="2301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36879" name="文本框 66"/>
            <p:cNvSpPr txBox="1">
              <a:spLocks noChangeArrowheads="1"/>
            </p:cNvSpPr>
            <p:nvPr/>
          </p:nvSpPr>
          <p:spPr bwMode="auto">
            <a:xfrm>
              <a:off x="6199699" y="3923685"/>
              <a:ext cx="2058476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A6A6A6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A6A6A6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8" name="组合 37"/>
          <p:cNvGrpSpPr>
            <a:grpSpLocks/>
          </p:cNvGrpSpPr>
          <p:nvPr/>
        </p:nvGrpSpPr>
        <p:grpSpPr bwMode="auto">
          <a:xfrm>
            <a:off x="0" y="1931988"/>
            <a:ext cx="768350" cy="1279525"/>
            <a:chOff x="0" y="1931895"/>
            <a:chExt cx="768567" cy="1279711"/>
          </a:xfrm>
        </p:grpSpPr>
        <p:sp>
          <p:nvSpPr>
            <p:cNvPr id="39" name="等腰三角形 38"/>
            <p:cNvSpPr/>
            <p:nvPr/>
          </p:nvSpPr>
          <p:spPr>
            <a:xfrm rot="5400000">
              <a:off x="-255573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6877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>
            <a:grpSpLocks/>
          </p:cNvGrpSpPr>
          <p:nvPr/>
        </p:nvGrpSpPr>
        <p:grpSpPr bwMode="auto">
          <a:xfrm>
            <a:off x="0" y="1931988"/>
            <a:ext cx="768350" cy="1279525"/>
            <a:chOff x="0" y="1931895"/>
            <a:chExt cx="768567" cy="1279711"/>
          </a:xfrm>
        </p:grpSpPr>
        <p:sp>
          <p:nvSpPr>
            <p:cNvPr id="39" name="等腰三角形 38"/>
            <p:cNvSpPr/>
            <p:nvPr/>
          </p:nvSpPr>
          <p:spPr>
            <a:xfrm rot="5400000">
              <a:off x="-255573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7897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9" name="图表 28"/>
          <p:cNvGraphicFramePr>
            <a:graphicFrameLocks/>
          </p:cNvGraphicFramePr>
          <p:nvPr/>
        </p:nvGraphicFramePr>
        <p:xfrm>
          <a:off x="1006475" y="1689100"/>
          <a:ext cx="5454650" cy="273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矩形 1"/>
          <p:cNvSpPr/>
          <p:nvPr/>
        </p:nvSpPr>
        <p:spPr>
          <a:xfrm>
            <a:off x="6499225" y="0"/>
            <a:ext cx="2644775" cy="51435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7893" name="组合 56"/>
          <p:cNvGrpSpPr>
            <a:grpSpLocks/>
          </p:cNvGrpSpPr>
          <p:nvPr/>
        </p:nvGrpSpPr>
        <p:grpSpPr bwMode="auto">
          <a:xfrm>
            <a:off x="1239838" y="527050"/>
            <a:ext cx="4906962" cy="731838"/>
            <a:chOff x="2093710" y="497234"/>
            <a:chExt cx="4907166" cy="730970"/>
          </a:xfrm>
        </p:grpSpPr>
        <p:sp>
          <p:nvSpPr>
            <p:cNvPr id="58" name="文本框 66"/>
            <p:cNvSpPr txBox="1">
              <a:spLocks noChangeArrowheads="1"/>
            </p:cNvSpPr>
            <p:nvPr/>
          </p:nvSpPr>
          <p:spPr bwMode="auto">
            <a:xfrm>
              <a:off x="2093710" y="497234"/>
              <a:ext cx="4907166" cy="523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59" name="文本框 58"/>
            <p:cNvSpPr txBox="1">
              <a:spLocks noChangeArrowheads="1"/>
            </p:cNvSpPr>
            <p:nvPr/>
          </p:nvSpPr>
          <p:spPr bwMode="auto">
            <a:xfrm>
              <a:off x="2603318" y="1020488"/>
              <a:ext cx="3673628" cy="20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  <a:defRPr/>
              </a:pPr>
              <a:r>
                <a:rPr lang="en-US" altLang="zh-CN" sz="800" spc="600" dirty="0">
                  <a:solidFill>
                    <a:schemeClr val="bg1">
                      <a:lumMod val="65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insert your desired text here </a:t>
              </a:r>
              <a:endParaRPr lang="zh-CN" altLang="en-US" sz="800" spc="6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>
            <a:grpSpLocks/>
          </p:cNvGrpSpPr>
          <p:nvPr/>
        </p:nvGrpSpPr>
        <p:grpSpPr bwMode="auto">
          <a:xfrm>
            <a:off x="0" y="1931988"/>
            <a:ext cx="768350" cy="1279525"/>
            <a:chOff x="0" y="1931895"/>
            <a:chExt cx="768567" cy="1279711"/>
          </a:xfrm>
        </p:grpSpPr>
        <p:sp>
          <p:nvSpPr>
            <p:cNvPr id="39" name="等腰三角形 38"/>
            <p:cNvSpPr/>
            <p:nvPr/>
          </p:nvSpPr>
          <p:spPr>
            <a:xfrm rot="5400000">
              <a:off x="-255573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8935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515516" y="-50800"/>
            <a:ext cx="6509108" cy="5379674"/>
            <a:chOff x="-1060618" y="-612798"/>
            <a:chExt cx="7715418" cy="6376670"/>
          </a:xfrm>
          <a:noFill/>
        </p:grpSpPr>
        <p:sp>
          <p:nvSpPr>
            <p:cNvPr id="30" name="Freeform 5"/>
            <p:cNvSpPr>
              <a:spLocks/>
            </p:cNvSpPr>
            <p:nvPr/>
          </p:nvSpPr>
          <p:spPr bwMode="auto">
            <a:xfrm>
              <a:off x="2178046" y="-532272"/>
              <a:ext cx="3379585" cy="2881329"/>
            </a:xfrm>
            <a:custGeom>
              <a:avLst/>
              <a:gdLst>
                <a:gd name="T0" fmla="*/ 673 w 714"/>
                <a:gd name="T1" fmla="*/ 51 h 609"/>
                <a:gd name="T2" fmla="*/ 632 w 714"/>
                <a:gd name="T3" fmla="*/ 59 h 609"/>
                <a:gd name="T4" fmla="*/ 609 w 714"/>
                <a:gd name="T5" fmla="*/ 28 h 609"/>
                <a:gd name="T6" fmla="*/ 584 w 714"/>
                <a:gd name="T7" fmla="*/ 30 h 609"/>
                <a:gd name="T8" fmla="*/ 564 w 714"/>
                <a:gd name="T9" fmla="*/ 11 h 609"/>
                <a:gd name="T10" fmla="*/ 570 w 714"/>
                <a:gd name="T11" fmla="*/ 22 h 609"/>
                <a:gd name="T12" fmla="*/ 575 w 714"/>
                <a:gd name="T13" fmla="*/ 42 h 609"/>
                <a:gd name="T14" fmla="*/ 553 w 714"/>
                <a:gd name="T15" fmla="*/ 122 h 609"/>
                <a:gd name="T16" fmla="*/ 491 w 714"/>
                <a:gd name="T17" fmla="*/ 157 h 609"/>
                <a:gd name="T18" fmla="*/ 522 w 714"/>
                <a:gd name="T19" fmla="*/ 214 h 609"/>
                <a:gd name="T20" fmla="*/ 568 w 714"/>
                <a:gd name="T21" fmla="*/ 214 h 609"/>
                <a:gd name="T22" fmla="*/ 509 w 714"/>
                <a:gd name="T23" fmla="*/ 270 h 609"/>
                <a:gd name="T24" fmla="*/ 455 w 714"/>
                <a:gd name="T25" fmla="*/ 332 h 609"/>
                <a:gd name="T26" fmla="*/ 393 w 714"/>
                <a:gd name="T27" fmla="*/ 364 h 609"/>
                <a:gd name="T28" fmla="*/ 353 w 714"/>
                <a:gd name="T29" fmla="*/ 422 h 609"/>
                <a:gd name="T30" fmla="*/ 215 w 714"/>
                <a:gd name="T31" fmla="*/ 465 h 609"/>
                <a:gd name="T32" fmla="*/ 101 w 714"/>
                <a:gd name="T33" fmla="*/ 427 h 609"/>
                <a:gd name="T34" fmla="*/ 1 w 714"/>
                <a:gd name="T35" fmla="*/ 422 h 609"/>
                <a:gd name="T36" fmla="*/ 12 w 714"/>
                <a:gd name="T37" fmla="*/ 454 h 609"/>
                <a:gd name="T38" fmla="*/ 23 w 714"/>
                <a:gd name="T39" fmla="*/ 494 h 609"/>
                <a:gd name="T40" fmla="*/ 69 w 714"/>
                <a:gd name="T41" fmla="*/ 483 h 609"/>
                <a:gd name="T42" fmla="*/ 69 w 714"/>
                <a:gd name="T43" fmla="*/ 522 h 609"/>
                <a:gd name="T44" fmla="*/ 95 w 714"/>
                <a:gd name="T45" fmla="*/ 541 h 609"/>
                <a:gd name="T46" fmla="*/ 109 w 714"/>
                <a:gd name="T47" fmla="*/ 559 h 609"/>
                <a:gd name="T48" fmla="*/ 121 w 714"/>
                <a:gd name="T49" fmla="*/ 556 h 609"/>
                <a:gd name="T50" fmla="*/ 180 w 714"/>
                <a:gd name="T51" fmla="*/ 535 h 609"/>
                <a:gd name="T52" fmla="*/ 191 w 714"/>
                <a:gd name="T53" fmla="*/ 562 h 609"/>
                <a:gd name="T54" fmla="*/ 167 w 714"/>
                <a:gd name="T55" fmla="*/ 581 h 609"/>
                <a:gd name="T56" fmla="*/ 209 w 714"/>
                <a:gd name="T57" fmla="*/ 605 h 609"/>
                <a:gd name="T58" fmla="*/ 237 w 714"/>
                <a:gd name="T59" fmla="*/ 553 h 609"/>
                <a:gd name="T60" fmla="*/ 261 w 714"/>
                <a:gd name="T61" fmla="*/ 546 h 609"/>
                <a:gd name="T62" fmla="*/ 270 w 714"/>
                <a:gd name="T63" fmla="*/ 590 h 609"/>
                <a:gd name="T64" fmla="*/ 307 w 714"/>
                <a:gd name="T65" fmla="*/ 608 h 609"/>
                <a:gd name="T66" fmla="*/ 333 w 714"/>
                <a:gd name="T67" fmla="*/ 564 h 609"/>
                <a:gd name="T68" fmla="*/ 367 w 714"/>
                <a:gd name="T69" fmla="*/ 538 h 609"/>
                <a:gd name="T70" fmla="*/ 377 w 714"/>
                <a:gd name="T71" fmla="*/ 533 h 609"/>
                <a:gd name="T72" fmla="*/ 403 w 714"/>
                <a:gd name="T73" fmla="*/ 526 h 609"/>
                <a:gd name="T74" fmla="*/ 425 w 714"/>
                <a:gd name="T75" fmla="*/ 503 h 609"/>
                <a:gd name="T76" fmla="*/ 457 w 714"/>
                <a:gd name="T77" fmla="*/ 492 h 609"/>
                <a:gd name="T78" fmla="*/ 456 w 714"/>
                <a:gd name="T79" fmla="*/ 462 h 609"/>
                <a:gd name="T80" fmla="*/ 479 w 714"/>
                <a:gd name="T81" fmla="*/ 420 h 609"/>
                <a:gd name="T82" fmla="*/ 494 w 714"/>
                <a:gd name="T83" fmla="*/ 448 h 609"/>
                <a:gd name="T84" fmla="*/ 506 w 714"/>
                <a:gd name="T85" fmla="*/ 432 h 609"/>
                <a:gd name="T86" fmla="*/ 537 w 714"/>
                <a:gd name="T87" fmla="*/ 403 h 609"/>
                <a:gd name="T88" fmla="*/ 562 w 714"/>
                <a:gd name="T89" fmla="*/ 398 h 609"/>
                <a:gd name="T90" fmla="*/ 572 w 714"/>
                <a:gd name="T91" fmla="*/ 417 h 609"/>
                <a:gd name="T92" fmla="*/ 601 w 714"/>
                <a:gd name="T93" fmla="*/ 444 h 609"/>
                <a:gd name="T94" fmla="*/ 613 w 714"/>
                <a:gd name="T95" fmla="*/ 436 h 609"/>
                <a:gd name="T96" fmla="*/ 633 w 714"/>
                <a:gd name="T97" fmla="*/ 416 h 609"/>
                <a:gd name="T98" fmla="*/ 677 w 714"/>
                <a:gd name="T99" fmla="*/ 385 h 609"/>
                <a:gd name="T100" fmla="*/ 712 w 714"/>
                <a:gd name="T101" fmla="*/ 354 h 609"/>
                <a:gd name="T102" fmla="*/ 699 w 714"/>
                <a:gd name="T103" fmla="*/ 324 h 609"/>
                <a:gd name="T104" fmla="*/ 674 w 714"/>
                <a:gd name="T105" fmla="*/ 322 h 609"/>
                <a:gd name="T106" fmla="*/ 657 w 714"/>
                <a:gd name="T107" fmla="*/ 295 h 609"/>
                <a:gd name="T108" fmla="*/ 637 w 714"/>
                <a:gd name="T109" fmla="*/ 263 h 609"/>
                <a:gd name="T110" fmla="*/ 652 w 714"/>
                <a:gd name="T111" fmla="*/ 254 h 609"/>
                <a:gd name="T112" fmla="*/ 662 w 714"/>
                <a:gd name="T113" fmla="*/ 226 h 609"/>
                <a:gd name="T114" fmla="*/ 657 w 714"/>
                <a:gd name="T115" fmla="*/ 190 h 609"/>
                <a:gd name="T116" fmla="*/ 672 w 714"/>
                <a:gd name="T117" fmla="*/ 168 h 609"/>
                <a:gd name="T118" fmla="*/ 691 w 714"/>
                <a:gd name="T119" fmla="*/ 163 h 609"/>
                <a:gd name="T120" fmla="*/ 699 w 714"/>
                <a:gd name="T121" fmla="*/ 125 h 609"/>
                <a:gd name="T122" fmla="*/ 701 w 714"/>
                <a:gd name="T123" fmla="*/ 84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4" h="609">
                  <a:moveTo>
                    <a:pt x="699" y="64"/>
                  </a:moveTo>
                  <a:cubicBezTo>
                    <a:pt x="697" y="56"/>
                    <a:pt x="697" y="56"/>
                    <a:pt x="697" y="56"/>
                  </a:cubicBezTo>
                  <a:cubicBezTo>
                    <a:pt x="689" y="43"/>
                    <a:pt x="689" y="43"/>
                    <a:pt x="689" y="43"/>
                  </a:cubicBezTo>
                  <a:cubicBezTo>
                    <a:pt x="683" y="40"/>
                    <a:pt x="683" y="40"/>
                    <a:pt x="683" y="40"/>
                  </a:cubicBezTo>
                  <a:cubicBezTo>
                    <a:pt x="677" y="43"/>
                    <a:pt x="677" y="43"/>
                    <a:pt x="677" y="43"/>
                  </a:cubicBezTo>
                  <a:cubicBezTo>
                    <a:pt x="674" y="50"/>
                    <a:pt x="674" y="50"/>
                    <a:pt x="674" y="50"/>
                  </a:cubicBezTo>
                  <a:cubicBezTo>
                    <a:pt x="673" y="51"/>
                    <a:pt x="673" y="51"/>
                    <a:pt x="673" y="51"/>
                  </a:cubicBezTo>
                  <a:cubicBezTo>
                    <a:pt x="673" y="51"/>
                    <a:pt x="673" y="51"/>
                    <a:pt x="673" y="51"/>
                  </a:cubicBezTo>
                  <a:cubicBezTo>
                    <a:pt x="672" y="51"/>
                    <a:pt x="672" y="51"/>
                    <a:pt x="672" y="51"/>
                  </a:cubicBezTo>
                  <a:cubicBezTo>
                    <a:pt x="661" y="53"/>
                    <a:pt x="661" y="53"/>
                    <a:pt x="661" y="53"/>
                  </a:cubicBezTo>
                  <a:cubicBezTo>
                    <a:pt x="660" y="54"/>
                    <a:pt x="659" y="54"/>
                    <a:pt x="658" y="56"/>
                  </a:cubicBezTo>
                  <a:cubicBezTo>
                    <a:pt x="655" y="58"/>
                    <a:pt x="655" y="58"/>
                    <a:pt x="655" y="58"/>
                  </a:cubicBezTo>
                  <a:cubicBezTo>
                    <a:pt x="649" y="63"/>
                    <a:pt x="649" y="63"/>
                    <a:pt x="649" y="63"/>
                  </a:cubicBezTo>
                  <a:cubicBezTo>
                    <a:pt x="648" y="64"/>
                    <a:pt x="648" y="64"/>
                    <a:pt x="648" y="64"/>
                  </a:cubicBezTo>
                  <a:cubicBezTo>
                    <a:pt x="643" y="65"/>
                    <a:pt x="643" y="65"/>
                    <a:pt x="643" y="65"/>
                  </a:cubicBezTo>
                  <a:cubicBezTo>
                    <a:pt x="640" y="64"/>
                    <a:pt x="637" y="62"/>
                    <a:pt x="632" y="59"/>
                  </a:cubicBezTo>
                  <a:cubicBezTo>
                    <a:pt x="631" y="58"/>
                    <a:pt x="631" y="58"/>
                    <a:pt x="631" y="58"/>
                  </a:cubicBezTo>
                  <a:cubicBezTo>
                    <a:pt x="623" y="50"/>
                    <a:pt x="619" y="45"/>
                    <a:pt x="619" y="42"/>
                  </a:cubicBezTo>
                  <a:cubicBezTo>
                    <a:pt x="619" y="31"/>
                    <a:pt x="619" y="31"/>
                    <a:pt x="619" y="31"/>
                  </a:cubicBezTo>
                  <a:cubicBezTo>
                    <a:pt x="619" y="31"/>
                    <a:pt x="619" y="31"/>
                    <a:pt x="619" y="31"/>
                  </a:cubicBezTo>
                  <a:cubicBezTo>
                    <a:pt x="619" y="30"/>
                    <a:pt x="619" y="30"/>
                    <a:pt x="619" y="30"/>
                  </a:cubicBezTo>
                  <a:cubicBezTo>
                    <a:pt x="621" y="28"/>
                    <a:pt x="621" y="28"/>
                    <a:pt x="621" y="28"/>
                  </a:cubicBezTo>
                  <a:cubicBezTo>
                    <a:pt x="609" y="24"/>
                    <a:pt x="609" y="24"/>
                    <a:pt x="609" y="24"/>
                  </a:cubicBezTo>
                  <a:cubicBezTo>
                    <a:pt x="609" y="28"/>
                    <a:pt x="609" y="28"/>
                    <a:pt x="609" y="28"/>
                  </a:cubicBezTo>
                  <a:cubicBezTo>
                    <a:pt x="609" y="30"/>
                    <a:pt x="607" y="31"/>
                    <a:pt x="605" y="32"/>
                  </a:cubicBezTo>
                  <a:cubicBezTo>
                    <a:pt x="601" y="34"/>
                    <a:pt x="601" y="34"/>
                    <a:pt x="601" y="34"/>
                  </a:cubicBezTo>
                  <a:cubicBezTo>
                    <a:pt x="600" y="34"/>
                    <a:pt x="600" y="34"/>
                    <a:pt x="600" y="34"/>
                  </a:cubicBezTo>
                  <a:cubicBezTo>
                    <a:pt x="600" y="33"/>
                    <a:pt x="600" y="33"/>
                    <a:pt x="600" y="33"/>
                  </a:cubicBezTo>
                  <a:cubicBezTo>
                    <a:pt x="594" y="32"/>
                    <a:pt x="594" y="32"/>
                    <a:pt x="594" y="32"/>
                  </a:cubicBezTo>
                  <a:cubicBezTo>
                    <a:pt x="595" y="36"/>
                    <a:pt x="595" y="36"/>
                    <a:pt x="595" y="36"/>
                  </a:cubicBezTo>
                  <a:cubicBezTo>
                    <a:pt x="585" y="30"/>
                    <a:pt x="585" y="30"/>
                    <a:pt x="585" y="30"/>
                  </a:cubicBezTo>
                  <a:cubicBezTo>
                    <a:pt x="584" y="30"/>
                    <a:pt x="584" y="30"/>
                    <a:pt x="584" y="30"/>
                  </a:cubicBezTo>
                  <a:cubicBezTo>
                    <a:pt x="584" y="29"/>
                    <a:pt x="584" y="29"/>
                    <a:pt x="584" y="29"/>
                  </a:cubicBezTo>
                  <a:cubicBezTo>
                    <a:pt x="584" y="29"/>
                    <a:pt x="584" y="29"/>
                    <a:pt x="584" y="29"/>
                  </a:cubicBezTo>
                  <a:cubicBezTo>
                    <a:pt x="582" y="25"/>
                    <a:pt x="581" y="20"/>
                    <a:pt x="581" y="16"/>
                  </a:cubicBezTo>
                  <a:cubicBezTo>
                    <a:pt x="581" y="12"/>
                    <a:pt x="582" y="9"/>
                    <a:pt x="583" y="8"/>
                  </a:cubicBezTo>
                  <a:cubicBezTo>
                    <a:pt x="586" y="3"/>
                    <a:pt x="586" y="3"/>
                    <a:pt x="586" y="3"/>
                  </a:cubicBezTo>
                  <a:cubicBezTo>
                    <a:pt x="585" y="0"/>
                    <a:pt x="585" y="0"/>
                    <a:pt x="585" y="0"/>
                  </a:cubicBezTo>
                  <a:cubicBezTo>
                    <a:pt x="575" y="1"/>
                    <a:pt x="575" y="1"/>
                    <a:pt x="575" y="1"/>
                  </a:cubicBezTo>
                  <a:cubicBezTo>
                    <a:pt x="569" y="2"/>
                    <a:pt x="566" y="5"/>
                    <a:pt x="564" y="11"/>
                  </a:cubicBezTo>
                  <a:cubicBezTo>
                    <a:pt x="564" y="11"/>
                    <a:pt x="564" y="11"/>
                    <a:pt x="564" y="11"/>
                  </a:cubicBezTo>
                  <a:cubicBezTo>
                    <a:pt x="564" y="11"/>
                    <a:pt x="564" y="11"/>
                    <a:pt x="564" y="11"/>
                  </a:cubicBezTo>
                  <a:cubicBezTo>
                    <a:pt x="558" y="20"/>
                    <a:pt x="558" y="20"/>
                    <a:pt x="558" y="20"/>
                  </a:cubicBezTo>
                  <a:cubicBezTo>
                    <a:pt x="564" y="20"/>
                    <a:pt x="564" y="20"/>
                    <a:pt x="564" y="20"/>
                  </a:cubicBezTo>
                  <a:cubicBezTo>
                    <a:pt x="564" y="20"/>
                    <a:pt x="564" y="20"/>
                    <a:pt x="564" y="20"/>
                  </a:cubicBezTo>
                  <a:cubicBezTo>
                    <a:pt x="565" y="20"/>
                    <a:pt x="565" y="20"/>
                    <a:pt x="565" y="20"/>
                  </a:cubicBezTo>
                  <a:cubicBezTo>
                    <a:pt x="565" y="20"/>
                    <a:pt x="565" y="20"/>
                    <a:pt x="565" y="20"/>
                  </a:cubicBezTo>
                  <a:cubicBezTo>
                    <a:pt x="570" y="22"/>
                    <a:pt x="570" y="22"/>
                    <a:pt x="570" y="22"/>
                  </a:cubicBezTo>
                  <a:cubicBezTo>
                    <a:pt x="571" y="22"/>
                    <a:pt x="571" y="22"/>
                    <a:pt x="571" y="22"/>
                  </a:cubicBezTo>
                  <a:cubicBezTo>
                    <a:pt x="571" y="23"/>
                    <a:pt x="571" y="23"/>
                    <a:pt x="571" y="23"/>
                  </a:cubicBezTo>
                  <a:cubicBezTo>
                    <a:pt x="571" y="24"/>
                    <a:pt x="571" y="24"/>
                    <a:pt x="571" y="24"/>
                  </a:cubicBezTo>
                  <a:cubicBezTo>
                    <a:pt x="572" y="32"/>
                    <a:pt x="572" y="32"/>
                    <a:pt x="572" y="32"/>
                  </a:cubicBezTo>
                  <a:cubicBezTo>
                    <a:pt x="575" y="40"/>
                    <a:pt x="575" y="40"/>
                    <a:pt x="575" y="40"/>
                  </a:cubicBezTo>
                  <a:cubicBezTo>
                    <a:pt x="575" y="41"/>
                    <a:pt x="575" y="41"/>
                    <a:pt x="575" y="41"/>
                  </a:cubicBezTo>
                  <a:cubicBezTo>
                    <a:pt x="575" y="41"/>
                    <a:pt x="575" y="41"/>
                    <a:pt x="575" y="41"/>
                  </a:cubicBezTo>
                  <a:cubicBezTo>
                    <a:pt x="575" y="42"/>
                    <a:pt x="575" y="42"/>
                    <a:pt x="575" y="42"/>
                  </a:cubicBezTo>
                  <a:cubicBezTo>
                    <a:pt x="561" y="68"/>
                    <a:pt x="561" y="68"/>
                    <a:pt x="561" y="68"/>
                  </a:cubicBezTo>
                  <a:cubicBezTo>
                    <a:pt x="559" y="71"/>
                    <a:pt x="558" y="81"/>
                    <a:pt x="557" y="95"/>
                  </a:cubicBezTo>
                  <a:cubicBezTo>
                    <a:pt x="557" y="96"/>
                    <a:pt x="557" y="96"/>
                    <a:pt x="557" y="96"/>
                  </a:cubicBezTo>
                  <a:cubicBezTo>
                    <a:pt x="552" y="106"/>
                    <a:pt x="552" y="106"/>
                    <a:pt x="552" y="106"/>
                  </a:cubicBezTo>
                  <a:cubicBezTo>
                    <a:pt x="555" y="110"/>
                    <a:pt x="555" y="110"/>
                    <a:pt x="555" y="110"/>
                  </a:cubicBezTo>
                  <a:cubicBezTo>
                    <a:pt x="555" y="111"/>
                    <a:pt x="555" y="111"/>
                    <a:pt x="555" y="111"/>
                  </a:cubicBezTo>
                  <a:cubicBezTo>
                    <a:pt x="556" y="117"/>
                    <a:pt x="555" y="121"/>
                    <a:pt x="554" y="122"/>
                  </a:cubicBezTo>
                  <a:cubicBezTo>
                    <a:pt x="553" y="122"/>
                    <a:pt x="553" y="122"/>
                    <a:pt x="553" y="122"/>
                  </a:cubicBezTo>
                  <a:cubicBezTo>
                    <a:pt x="550" y="124"/>
                    <a:pt x="541" y="133"/>
                    <a:pt x="526" y="151"/>
                  </a:cubicBezTo>
                  <a:cubicBezTo>
                    <a:pt x="525" y="152"/>
                    <a:pt x="525" y="152"/>
                    <a:pt x="525" y="152"/>
                  </a:cubicBezTo>
                  <a:cubicBezTo>
                    <a:pt x="524" y="152"/>
                    <a:pt x="524" y="152"/>
                    <a:pt x="524" y="152"/>
                  </a:cubicBezTo>
                  <a:cubicBezTo>
                    <a:pt x="523" y="151"/>
                    <a:pt x="523" y="151"/>
                    <a:pt x="523" y="151"/>
                  </a:cubicBezTo>
                  <a:cubicBezTo>
                    <a:pt x="517" y="148"/>
                    <a:pt x="513" y="144"/>
                    <a:pt x="510" y="141"/>
                  </a:cubicBezTo>
                  <a:cubicBezTo>
                    <a:pt x="507" y="140"/>
                    <a:pt x="501" y="138"/>
                    <a:pt x="491" y="138"/>
                  </a:cubicBezTo>
                  <a:cubicBezTo>
                    <a:pt x="491" y="157"/>
                    <a:pt x="491" y="157"/>
                    <a:pt x="491" y="157"/>
                  </a:cubicBezTo>
                  <a:cubicBezTo>
                    <a:pt x="491" y="157"/>
                    <a:pt x="491" y="157"/>
                    <a:pt x="491" y="157"/>
                  </a:cubicBezTo>
                  <a:cubicBezTo>
                    <a:pt x="483" y="192"/>
                    <a:pt x="483" y="192"/>
                    <a:pt x="483" y="192"/>
                  </a:cubicBezTo>
                  <a:cubicBezTo>
                    <a:pt x="482" y="196"/>
                    <a:pt x="481" y="204"/>
                    <a:pt x="481" y="216"/>
                  </a:cubicBezTo>
                  <a:cubicBezTo>
                    <a:pt x="484" y="220"/>
                    <a:pt x="484" y="220"/>
                    <a:pt x="484" y="220"/>
                  </a:cubicBezTo>
                  <a:cubicBezTo>
                    <a:pt x="487" y="215"/>
                    <a:pt x="487" y="215"/>
                    <a:pt x="487" y="215"/>
                  </a:cubicBezTo>
                  <a:cubicBezTo>
                    <a:pt x="487" y="215"/>
                    <a:pt x="487" y="215"/>
                    <a:pt x="487" y="215"/>
                  </a:cubicBezTo>
                  <a:cubicBezTo>
                    <a:pt x="487" y="214"/>
                    <a:pt x="487" y="214"/>
                    <a:pt x="487" y="214"/>
                  </a:cubicBezTo>
                  <a:cubicBezTo>
                    <a:pt x="497" y="210"/>
                    <a:pt x="497" y="210"/>
                    <a:pt x="497" y="210"/>
                  </a:cubicBezTo>
                  <a:cubicBezTo>
                    <a:pt x="522" y="214"/>
                    <a:pt x="522" y="214"/>
                    <a:pt x="522" y="214"/>
                  </a:cubicBezTo>
                  <a:cubicBezTo>
                    <a:pt x="525" y="210"/>
                    <a:pt x="525" y="210"/>
                    <a:pt x="525" y="210"/>
                  </a:cubicBezTo>
                  <a:cubicBezTo>
                    <a:pt x="529" y="204"/>
                    <a:pt x="529" y="204"/>
                    <a:pt x="529" y="204"/>
                  </a:cubicBezTo>
                  <a:cubicBezTo>
                    <a:pt x="529" y="204"/>
                    <a:pt x="529" y="204"/>
                    <a:pt x="529" y="204"/>
                  </a:cubicBezTo>
                  <a:cubicBezTo>
                    <a:pt x="529" y="204"/>
                    <a:pt x="529" y="204"/>
                    <a:pt x="529" y="204"/>
                  </a:cubicBezTo>
                  <a:cubicBezTo>
                    <a:pt x="530" y="203"/>
                    <a:pt x="530" y="203"/>
                    <a:pt x="530" y="203"/>
                  </a:cubicBezTo>
                  <a:cubicBezTo>
                    <a:pt x="540" y="201"/>
                    <a:pt x="540" y="201"/>
                    <a:pt x="540" y="201"/>
                  </a:cubicBezTo>
                  <a:cubicBezTo>
                    <a:pt x="553" y="200"/>
                    <a:pt x="553" y="200"/>
                    <a:pt x="553" y="200"/>
                  </a:cubicBezTo>
                  <a:cubicBezTo>
                    <a:pt x="557" y="201"/>
                    <a:pt x="562" y="206"/>
                    <a:pt x="568" y="214"/>
                  </a:cubicBezTo>
                  <a:cubicBezTo>
                    <a:pt x="584" y="222"/>
                    <a:pt x="593" y="230"/>
                    <a:pt x="595" y="236"/>
                  </a:cubicBezTo>
                  <a:cubicBezTo>
                    <a:pt x="596" y="239"/>
                    <a:pt x="596" y="242"/>
                    <a:pt x="595" y="244"/>
                  </a:cubicBezTo>
                  <a:cubicBezTo>
                    <a:pt x="593" y="247"/>
                    <a:pt x="591" y="249"/>
                    <a:pt x="587" y="249"/>
                  </a:cubicBezTo>
                  <a:cubicBezTo>
                    <a:pt x="586" y="249"/>
                    <a:pt x="586" y="249"/>
                    <a:pt x="586" y="249"/>
                  </a:cubicBezTo>
                  <a:cubicBezTo>
                    <a:pt x="567" y="248"/>
                    <a:pt x="555" y="248"/>
                    <a:pt x="551" y="250"/>
                  </a:cubicBezTo>
                  <a:cubicBezTo>
                    <a:pt x="542" y="256"/>
                    <a:pt x="542" y="256"/>
                    <a:pt x="542" y="256"/>
                  </a:cubicBezTo>
                  <a:cubicBezTo>
                    <a:pt x="530" y="265"/>
                    <a:pt x="522" y="269"/>
                    <a:pt x="517" y="269"/>
                  </a:cubicBezTo>
                  <a:cubicBezTo>
                    <a:pt x="509" y="270"/>
                    <a:pt x="509" y="270"/>
                    <a:pt x="509" y="270"/>
                  </a:cubicBezTo>
                  <a:cubicBezTo>
                    <a:pt x="505" y="290"/>
                    <a:pt x="505" y="290"/>
                    <a:pt x="505" y="290"/>
                  </a:cubicBezTo>
                  <a:cubicBezTo>
                    <a:pt x="503" y="296"/>
                    <a:pt x="501" y="300"/>
                    <a:pt x="498" y="303"/>
                  </a:cubicBezTo>
                  <a:cubicBezTo>
                    <a:pt x="495" y="306"/>
                    <a:pt x="490" y="308"/>
                    <a:pt x="483" y="310"/>
                  </a:cubicBezTo>
                  <a:cubicBezTo>
                    <a:pt x="476" y="311"/>
                    <a:pt x="469" y="314"/>
                    <a:pt x="463" y="317"/>
                  </a:cubicBezTo>
                  <a:cubicBezTo>
                    <a:pt x="457" y="332"/>
                    <a:pt x="457" y="332"/>
                    <a:pt x="457" y="332"/>
                  </a:cubicBezTo>
                  <a:cubicBezTo>
                    <a:pt x="456" y="332"/>
                    <a:pt x="456" y="332"/>
                    <a:pt x="456" y="332"/>
                  </a:cubicBezTo>
                  <a:cubicBezTo>
                    <a:pt x="456" y="332"/>
                    <a:pt x="456" y="332"/>
                    <a:pt x="456" y="332"/>
                  </a:cubicBezTo>
                  <a:cubicBezTo>
                    <a:pt x="455" y="332"/>
                    <a:pt x="455" y="332"/>
                    <a:pt x="455" y="332"/>
                  </a:cubicBezTo>
                  <a:cubicBezTo>
                    <a:pt x="437" y="340"/>
                    <a:pt x="437" y="340"/>
                    <a:pt x="437" y="340"/>
                  </a:cubicBezTo>
                  <a:cubicBezTo>
                    <a:pt x="436" y="340"/>
                    <a:pt x="436" y="340"/>
                    <a:pt x="436" y="340"/>
                  </a:cubicBezTo>
                  <a:cubicBezTo>
                    <a:pt x="427" y="338"/>
                    <a:pt x="427" y="338"/>
                    <a:pt x="427" y="338"/>
                  </a:cubicBezTo>
                  <a:cubicBezTo>
                    <a:pt x="419" y="336"/>
                    <a:pt x="414" y="334"/>
                    <a:pt x="410" y="332"/>
                  </a:cubicBezTo>
                  <a:cubicBezTo>
                    <a:pt x="405" y="330"/>
                    <a:pt x="400" y="329"/>
                    <a:pt x="395" y="331"/>
                  </a:cubicBezTo>
                  <a:cubicBezTo>
                    <a:pt x="390" y="338"/>
                    <a:pt x="387" y="346"/>
                    <a:pt x="388" y="355"/>
                  </a:cubicBezTo>
                  <a:cubicBezTo>
                    <a:pt x="388" y="360"/>
                    <a:pt x="389" y="363"/>
                    <a:pt x="391" y="364"/>
                  </a:cubicBezTo>
                  <a:cubicBezTo>
                    <a:pt x="393" y="364"/>
                    <a:pt x="393" y="364"/>
                    <a:pt x="393" y="364"/>
                  </a:cubicBezTo>
                  <a:cubicBezTo>
                    <a:pt x="397" y="362"/>
                    <a:pt x="397" y="362"/>
                    <a:pt x="397" y="362"/>
                  </a:cubicBezTo>
                  <a:cubicBezTo>
                    <a:pt x="397" y="374"/>
                    <a:pt x="397" y="374"/>
                    <a:pt x="397" y="374"/>
                  </a:cubicBezTo>
                  <a:cubicBezTo>
                    <a:pt x="397" y="379"/>
                    <a:pt x="396" y="382"/>
                    <a:pt x="393" y="384"/>
                  </a:cubicBezTo>
                  <a:cubicBezTo>
                    <a:pt x="391" y="386"/>
                    <a:pt x="387" y="388"/>
                    <a:pt x="382" y="389"/>
                  </a:cubicBezTo>
                  <a:cubicBezTo>
                    <a:pt x="379" y="390"/>
                    <a:pt x="379" y="390"/>
                    <a:pt x="379" y="390"/>
                  </a:cubicBezTo>
                  <a:cubicBezTo>
                    <a:pt x="375" y="392"/>
                    <a:pt x="366" y="402"/>
                    <a:pt x="354" y="422"/>
                  </a:cubicBezTo>
                  <a:cubicBezTo>
                    <a:pt x="354" y="422"/>
                    <a:pt x="354" y="422"/>
                    <a:pt x="354" y="422"/>
                  </a:cubicBezTo>
                  <a:cubicBezTo>
                    <a:pt x="353" y="422"/>
                    <a:pt x="353" y="422"/>
                    <a:pt x="353" y="422"/>
                  </a:cubicBezTo>
                  <a:cubicBezTo>
                    <a:pt x="341" y="430"/>
                    <a:pt x="341" y="430"/>
                    <a:pt x="341" y="430"/>
                  </a:cubicBezTo>
                  <a:cubicBezTo>
                    <a:pt x="343" y="430"/>
                    <a:pt x="345" y="430"/>
                    <a:pt x="344" y="432"/>
                  </a:cubicBezTo>
                  <a:cubicBezTo>
                    <a:pt x="344" y="434"/>
                    <a:pt x="343" y="434"/>
                    <a:pt x="339" y="434"/>
                  </a:cubicBezTo>
                  <a:cubicBezTo>
                    <a:pt x="305" y="434"/>
                    <a:pt x="305" y="434"/>
                    <a:pt x="305" y="434"/>
                  </a:cubicBezTo>
                  <a:cubicBezTo>
                    <a:pt x="267" y="432"/>
                    <a:pt x="238" y="443"/>
                    <a:pt x="217" y="464"/>
                  </a:cubicBezTo>
                  <a:cubicBezTo>
                    <a:pt x="216" y="465"/>
                    <a:pt x="216" y="465"/>
                    <a:pt x="216" y="465"/>
                  </a:cubicBezTo>
                  <a:cubicBezTo>
                    <a:pt x="215" y="465"/>
                    <a:pt x="215" y="465"/>
                    <a:pt x="215" y="465"/>
                  </a:cubicBezTo>
                  <a:cubicBezTo>
                    <a:pt x="215" y="465"/>
                    <a:pt x="215" y="465"/>
                    <a:pt x="215" y="465"/>
                  </a:cubicBezTo>
                  <a:cubicBezTo>
                    <a:pt x="201" y="467"/>
                    <a:pt x="201" y="467"/>
                    <a:pt x="201" y="467"/>
                  </a:cubicBezTo>
                  <a:cubicBezTo>
                    <a:pt x="200" y="467"/>
                    <a:pt x="200" y="467"/>
                    <a:pt x="200" y="467"/>
                  </a:cubicBezTo>
                  <a:cubicBezTo>
                    <a:pt x="199" y="467"/>
                    <a:pt x="199" y="467"/>
                    <a:pt x="199" y="467"/>
                  </a:cubicBezTo>
                  <a:cubicBezTo>
                    <a:pt x="195" y="458"/>
                    <a:pt x="195" y="458"/>
                    <a:pt x="195" y="458"/>
                  </a:cubicBezTo>
                  <a:cubicBezTo>
                    <a:pt x="181" y="461"/>
                    <a:pt x="181" y="461"/>
                    <a:pt x="181" y="461"/>
                  </a:cubicBezTo>
                  <a:cubicBezTo>
                    <a:pt x="173" y="462"/>
                    <a:pt x="163" y="460"/>
                    <a:pt x="152" y="454"/>
                  </a:cubicBezTo>
                  <a:cubicBezTo>
                    <a:pt x="142" y="450"/>
                    <a:pt x="133" y="444"/>
                    <a:pt x="123" y="436"/>
                  </a:cubicBezTo>
                  <a:cubicBezTo>
                    <a:pt x="117" y="432"/>
                    <a:pt x="110" y="428"/>
                    <a:pt x="101" y="427"/>
                  </a:cubicBezTo>
                  <a:cubicBezTo>
                    <a:pt x="88" y="426"/>
                    <a:pt x="88" y="426"/>
                    <a:pt x="88" y="426"/>
                  </a:cubicBezTo>
                  <a:cubicBezTo>
                    <a:pt x="74" y="428"/>
                    <a:pt x="74" y="428"/>
                    <a:pt x="74" y="428"/>
                  </a:cubicBezTo>
                  <a:cubicBezTo>
                    <a:pt x="63" y="429"/>
                    <a:pt x="53" y="429"/>
                    <a:pt x="43" y="428"/>
                  </a:cubicBezTo>
                  <a:cubicBezTo>
                    <a:pt x="32" y="428"/>
                    <a:pt x="18" y="424"/>
                    <a:pt x="1" y="419"/>
                  </a:cubicBezTo>
                  <a:cubicBezTo>
                    <a:pt x="0" y="422"/>
                    <a:pt x="0" y="422"/>
                    <a:pt x="0" y="422"/>
                  </a:cubicBezTo>
                  <a:cubicBezTo>
                    <a:pt x="0" y="422"/>
                    <a:pt x="0" y="422"/>
                    <a:pt x="0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2"/>
                    <a:pt x="1" y="422"/>
                    <a:pt x="1" y="422"/>
                  </a:cubicBezTo>
                  <a:cubicBezTo>
                    <a:pt x="1" y="426"/>
                    <a:pt x="1" y="426"/>
                    <a:pt x="1" y="426"/>
                  </a:cubicBezTo>
                  <a:cubicBezTo>
                    <a:pt x="5" y="434"/>
                    <a:pt x="5" y="434"/>
                    <a:pt x="5" y="434"/>
                  </a:cubicBezTo>
                  <a:cubicBezTo>
                    <a:pt x="13" y="444"/>
                    <a:pt x="13" y="444"/>
                    <a:pt x="13" y="444"/>
                  </a:cubicBezTo>
                  <a:cubicBezTo>
                    <a:pt x="14" y="446"/>
                    <a:pt x="14" y="446"/>
                    <a:pt x="14" y="446"/>
                  </a:cubicBezTo>
                  <a:cubicBezTo>
                    <a:pt x="12" y="453"/>
                    <a:pt x="12" y="453"/>
                    <a:pt x="12" y="453"/>
                  </a:cubicBezTo>
                  <a:cubicBezTo>
                    <a:pt x="12" y="454"/>
                    <a:pt x="12" y="454"/>
                    <a:pt x="12" y="454"/>
                  </a:cubicBezTo>
                  <a:cubicBezTo>
                    <a:pt x="12" y="454"/>
                    <a:pt x="12" y="454"/>
                    <a:pt x="12" y="454"/>
                  </a:cubicBezTo>
                  <a:cubicBezTo>
                    <a:pt x="7" y="460"/>
                    <a:pt x="7" y="460"/>
                    <a:pt x="7" y="460"/>
                  </a:cubicBezTo>
                  <a:cubicBezTo>
                    <a:pt x="12" y="465"/>
                    <a:pt x="12" y="465"/>
                    <a:pt x="12" y="465"/>
                  </a:cubicBezTo>
                  <a:cubicBezTo>
                    <a:pt x="14" y="467"/>
                    <a:pt x="15" y="469"/>
                    <a:pt x="15" y="470"/>
                  </a:cubicBezTo>
                  <a:cubicBezTo>
                    <a:pt x="17" y="478"/>
                    <a:pt x="17" y="478"/>
                    <a:pt x="17" y="478"/>
                  </a:cubicBezTo>
                  <a:cubicBezTo>
                    <a:pt x="23" y="484"/>
                    <a:pt x="23" y="484"/>
                    <a:pt x="23" y="484"/>
                  </a:cubicBezTo>
                  <a:cubicBezTo>
                    <a:pt x="23" y="485"/>
                    <a:pt x="23" y="485"/>
                    <a:pt x="23" y="485"/>
                  </a:cubicBezTo>
                  <a:cubicBezTo>
                    <a:pt x="23" y="490"/>
                    <a:pt x="23" y="490"/>
                    <a:pt x="23" y="490"/>
                  </a:cubicBezTo>
                  <a:cubicBezTo>
                    <a:pt x="23" y="494"/>
                    <a:pt x="23" y="494"/>
                    <a:pt x="23" y="494"/>
                  </a:cubicBezTo>
                  <a:cubicBezTo>
                    <a:pt x="27" y="497"/>
                    <a:pt x="27" y="497"/>
                    <a:pt x="27" y="497"/>
                  </a:cubicBezTo>
                  <a:cubicBezTo>
                    <a:pt x="29" y="496"/>
                    <a:pt x="29" y="496"/>
                    <a:pt x="29" y="496"/>
                  </a:cubicBezTo>
                  <a:cubicBezTo>
                    <a:pt x="30" y="495"/>
                    <a:pt x="30" y="495"/>
                    <a:pt x="30" y="495"/>
                  </a:cubicBezTo>
                  <a:cubicBezTo>
                    <a:pt x="31" y="492"/>
                    <a:pt x="33" y="490"/>
                    <a:pt x="36" y="490"/>
                  </a:cubicBezTo>
                  <a:cubicBezTo>
                    <a:pt x="39" y="488"/>
                    <a:pt x="39" y="488"/>
                    <a:pt x="39" y="488"/>
                  </a:cubicBezTo>
                  <a:cubicBezTo>
                    <a:pt x="60" y="486"/>
                    <a:pt x="60" y="486"/>
                    <a:pt x="60" y="486"/>
                  </a:cubicBezTo>
                  <a:cubicBezTo>
                    <a:pt x="69" y="483"/>
                    <a:pt x="69" y="483"/>
                    <a:pt x="69" y="483"/>
                  </a:cubicBezTo>
                  <a:cubicBezTo>
                    <a:pt x="69" y="483"/>
                    <a:pt x="69" y="483"/>
                    <a:pt x="69" y="483"/>
                  </a:cubicBezTo>
                  <a:cubicBezTo>
                    <a:pt x="71" y="482"/>
                    <a:pt x="71" y="482"/>
                    <a:pt x="71" y="482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5" y="492"/>
                    <a:pt x="75" y="492"/>
                    <a:pt x="75" y="492"/>
                  </a:cubicBezTo>
                  <a:cubicBezTo>
                    <a:pt x="76" y="494"/>
                    <a:pt x="75" y="496"/>
                    <a:pt x="74" y="498"/>
                  </a:cubicBezTo>
                  <a:cubicBezTo>
                    <a:pt x="63" y="514"/>
                    <a:pt x="63" y="514"/>
                    <a:pt x="63" y="514"/>
                  </a:cubicBezTo>
                  <a:cubicBezTo>
                    <a:pt x="63" y="517"/>
                    <a:pt x="63" y="517"/>
                    <a:pt x="63" y="517"/>
                  </a:cubicBezTo>
                  <a:cubicBezTo>
                    <a:pt x="69" y="522"/>
                    <a:pt x="69" y="522"/>
                    <a:pt x="69" y="522"/>
                  </a:cubicBezTo>
                  <a:cubicBezTo>
                    <a:pt x="74" y="526"/>
                    <a:pt x="74" y="526"/>
                    <a:pt x="74" y="526"/>
                  </a:cubicBezTo>
                  <a:cubicBezTo>
                    <a:pt x="74" y="526"/>
                    <a:pt x="74" y="526"/>
                    <a:pt x="74" y="526"/>
                  </a:cubicBezTo>
                  <a:cubicBezTo>
                    <a:pt x="77" y="529"/>
                    <a:pt x="79" y="531"/>
                    <a:pt x="81" y="532"/>
                  </a:cubicBezTo>
                  <a:cubicBezTo>
                    <a:pt x="84" y="532"/>
                    <a:pt x="87" y="535"/>
                    <a:pt x="89" y="538"/>
                  </a:cubicBezTo>
                  <a:cubicBezTo>
                    <a:pt x="89" y="539"/>
                    <a:pt x="89" y="539"/>
                    <a:pt x="89" y="539"/>
                  </a:cubicBezTo>
                  <a:cubicBezTo>
                    <a:pt x="93" y="541"/>
                    <a:pt x="93" y="541"/>
                    <a:pt x="93" y="541"/>
                  </a:cubicBezTo>
                  <a:cubicBezTo>
                    <a:pt x="95" y="541"/>
                    <a:pt x="95" y="541"/>
                    <a:pt x="95" y="541"/>
                  </a:cubicBezTo>
                  <a:cubicBezTo>
                    <a:pt x="95" y="541"/>
                    <a:pt x="95" y="541"/>
                    <a:pt x="95" y="541"/>
                  </a:cubicBezTo>
                  <a:cubicBezTo>
                    <a:pt x="96" y="546"/>
                    <a:pt x="96" y="546"/>
                    <a:pt x="96" y="546"/>
                  </a:cubicBezTo>
                  <a:cubicBezTo>
                    <a:pt x="96" y="546"/>
                    <a:pt x="96" y="546"/>
                    <a:pt x="96" y="546"/>
                  </a:cubicBezTo>
                  <a:cubicBezTo>
                    <a:pt x="97" y="550"/>
                    <a:pt x="97" y="550"/>
                    <a:pt x="97" y="550"/>
                  </a:cubicBezTo>
                  <a:cubicBezTo>
                    <a:pt x="98" y="556"/>
                    <a:pt x="98" y="556"/>
                    <a:pt x="98" y="556"/>
                  </a:cubicBezTo>
                  <a:cubicBezTo>
                    <a:pt x="108" y="558"/>
                    <a:pt x="108" y="558"/>
                    <a:pt x="108" y="558"/>
                  </a:cubicBezTo>
                  <a:cubicBezTo>
                    <a:pt x="109" y="558"/>
                    <a:pt x="109" y="558"/>
                    <a:pt x="109" y="558"/>
                  </a:cubicBezTo>
                  <a:cubicBezTo>
                    <a:pt x="109" y="558"/>
                    <a:pt x="109" y="558"/>
                    <a:pt x="109" y="558"/>
                  </a:cubicBezTo>
                  <a:cubicBezTo>
                    <a:pt x="109" y="559"/>
                    <a:pt x="109" y="559"/>
                    <a:pt x="109" y="559"/>
                  </a:cubicBezTo>
                  <a:cubicBezTo>
                    <a:pt x="110" y="560"/>
                    <a:pt x="110" y="560"/>
                    <a:pt x="110" y="560"/>
                  </a:cubicBezTo>
                  <a:cubicBezTo>
                    <a:pt x="113" y="565"/>
                    <a:pt x="113" y="565"/>
                    <a:pt x="113" y="565"/>
                  </a:cubicBezTo>
                  <a:cubicBezTo>
                    <a:pt x="121" y="568"/>
                    <a:pt x="121" y="568"/>
                    <a:pt x="121" y="568"/>
                  </a:cubicBezTo>
                  <a:cubicBezTo>
                    <a:pt x="126" y="565"/>
                    <a:pt x="126" y="565"/>
                    <a:pt x="126" y="565"/>
                  </a:cubicBezTo>
                  <a:cubicBezTo>
                    <a:pt x="125" y="562"/>
                    <a:pt x="125" y="562"/>
                    <a:pt x="125" y="562"/>
                  </a:cubicBezTo>
                  <a:cubicBezTo>
                    <a:pt x="120" y="557"/>
                    <a:pt x="120" y="557"/>
                    <a:pt x="120" y="557"/>
                  </a:cubicBezTo>
                  <a:cubicBezTo>
                    <a:pt x="121" y="556"/>
                    <a:pt x="121" y="556"/>
                    <a:pt x="121" y="556"/>
                  </a:cubicBezTo>
                  <a:cubicBezTo>
                    <a:pt x="121" y="556"/>
                    <a:pt x="121" y="556"/>
                    <a:pt x="121" y="556"/>
                  </a:cubicBezTo>
                  <a:cubicBezTo>
                    <a:pt x="125" y="547"/>
                    <a:pt x="125" y="547"/>
                    <a:pt x="125" y="547"/>
                  </a:cubicBezTo>
                  <a:cubicBezTo>
                    <a:pt x="135" y="547"/>
                    <a:pt x="135" y="547"/>
                    <a:pt x="135" y="547"/>
                  </a:cubicBezTo>
                  <a:cubicBezTo>
                    <a:pt x="135" y="548"/>
                    <a:pt x="135" y="548"/>
                    <a:pt x="135" y="548"/>
                  </a:cubicBezTo>
                  <a:cubicBezTo>
                    <a:pt x="149" y="552"/>
                    <a:pt x="149" y="552"/>
                    <a:pt x="149" y="552"/>
                  </a:cubicBezTo>
                  <a:cubicBezTo>
                    <a:pt x="157" y="551"/>
                    <a:pt x="157" y="551"/>
                    <a:pt x="157" y="551"/>
                  </a:cubicBezTo>
                  <a:cubicBezTo>
                    <a:pt x="163" y="546"/>
                    <a:pt x="163" y="546"/>
                    <a:pt x="163" y="546"/>
                  </a:cubicBezTo>
                  <a:cubicBezTo>
                    <a:pt x="169" y="537"/>
                    <a:pt x="174" y="534"/>
                    <a:pt x="177" y="536"/>
                  </a:cubicBezTo>
                  <a:cubicBezTo>
                    <a:pt x="180" y="535"/>
                    <a:pt x="180" y="535"/>
                    <a:pt x="180" y="535"/>
                  </a:cubicBezTo>
                  <a:cubicBezTo>
                    <a:pt x="183" y="535"/>
                    <a:pt x="185" y="536"/>
                    <a:pt x="187" y="536"/>
                  </a:cubicBezTo>
                  <a:cubicBezTo>
                    <a:pt x="187" y="537"/>
                    <a:pt x="187" y="538"/>
                    <a:pt x="187" y="538"/>
                  </a:cubicBezTo>
                  <a:cubicBezTo>
                    <a:pt x="187" y="540"/>
                    <a:pt x="189" y="543"/>
                    <a:pt x="191" y="548"/>
                  </a:cubicBezTo>
                  <a:cubicBezTo>
                    <a:pt x="191" y="548"/>
                    <a:pt x="191" y="548"/>
                    <a:pt x="191" y="548"/>
                  </a:cubicBezTo>
                  <a:cubicBezTo>
                    <a:pt x="191" y="548"/>
                    <a:pt x="191" y="548"/>
                    <a:pt x="191" y="548"/>
                  </a:cubicBezTo>
                  <a:cubicBezTo>
                    <a:pt x="193" y="554"/>
                    <a:pt x="193" y="554"/>
                    <a:pt x="193" y="554"/>
                  </a:cubicBezTo>
                  <a:cubicBezTo>
                    <a:pt x="193" y="555"/>
                    <a:pt x="193" y="555"/>
                    <a:pt x="193" y="555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184" y="570"/>
                    <a:pt x="184" y="570"/>
                    <a:pt x="184" y="570"/>
                  </a:cubicBezTo>
                  <a:cubicBezTo>
                    <a:pt x="183" y="571"/>
                    <a:pt x="183" y="571"/>
                    <a:pt x="183" y="571"/>
                  </a:cubicBezTo>
                  <a:cubicBezTo>
                    <a:pt x="183" y="571"/>
                    <a:pt x="183" y="571"/>
                    <a:pt x="183" y="571"/>
                  </a:cubicBezTo>
                  <a:cubicBezTo>
                    <a:pt x="169" y="577"/>
                    <a:pt x="169" y="577"/>
                    <a:pt x="169" y="577"/>
                  </a:cubicBezTo>
                  <a:cubicBezTo>
                    <a:pt x="167" y="581"/>
                    <a:pt x="167" y="581"/>
                    <a:pt x="167" y="581"/>
                  </a:cubicBezTo>
                  <a:cubicBezTo>
                    <a:pt x="165" y="593"/>
                    <a:pt x="165" y="593"/>
                    <a:pt x="165" y="593"/>
                  </a:cubicBezTo>
                  <a:cubicBezTo>
                    <a:pt x="166" y="598"/>
                    <a:pt x="166" y="598"/>
                    <a:pt x="166" y="598"/>
                  </a:cubicBezTo>
                  <a:cubicBezTo>
                    <a:pt x="170" y="604"/>
                    <a:pt x="170" y="604"/>
                    <a:pt x="170" y="604"/>
                  </a:cubicBezTo>
                  <a:cubicBezTo>
                    <a:pt x="171" y="606"/>
                    <a:pt x="171" y="606"/>
                    <a:pt x="171" y="606"/>
                  </a:cubicBezTo>
                  <a:cubicBezTo>
                    <a:pt x="176" y="609"/>
                    <a:pt x="176" y="609"/>
                    <a:pt x="176" y="609"/>
                  </a:cubicBezTo>
                  <a:cubicBezTo>
                    <a:pt x="193" y="609"/>
                    <a:pt x="193" y="609"/>
                    <a:pt x="193" y="609"/>
                  </a:cubicBezTo>
                  <a:cubicBezTo>
                    <a:pt x="207" y="607"/>
                    <a:pt x="207" y="607"/>
                    <a:pt x="207" y="607"/>
                  </a:cubicBezTo>
                  <a:cubicBezTo>
                    <a:pt x="209" y="605"/>
                    <a:pt x="209" y="605"/>
                    <a:pt x="209" y="605"/>
                  </a:cubicBezTo>
                  <a:cubicBezTo>
                    <a:pt x="211" y="602"/>
                    <a:pt x="213" y="602"/>
                    <a:pt x="214" y="602"/>
                  </a:cubicBezTo>
                  <a:cubicBezTo>
                    <a:pt x="224" y="603"/>
                    <a:pt x="224" y="603"/>
                    <a:pt x="224" y="603"/>
                  </a:cubicBezTo>
                  <a:cubicBezTo>
                    <a:pt x="225" y="602"/>
                    <a:pt x="225" y="602"/>
                    <a:pt x="225" y="602"/>
                  </a:cubicBezTo>
                  <a:cubicBezTo>
                    <a:pt x="224" y="599"/>
                    <a:pt x="224" y="596"/>
                    <a:pt x="225" y="594"/>
                  </a:cubicBezTo>
                  <a:cubicBezTo>
                    <a:pt x="229" y="587"/>
                    <a:pt x="229" y="587"/>
                    <a:pt x="229" y="587"/>
                  </a:cubicBezTo>
                  <a:cubicBezTo>
                    <a:pt x="229" y="574"/>
                    <a:pt x="229" y="574"/>
                    <a:pt x="229" y="574"/>
                  </a:cubicBezTo>
                  <a:cubicBezTo>
                    <a:pt x="229" y="574"/>
                    <a:pt x="229" y="574"/>
                    <a:pt x="229" y="574"/>
                  </a:cubicBezTo>
                  <a:cubicBezTo>
                    <a:pt x="237" y="553"/>
                    <a:pt x="237" y="553"/>
                    <a:pt x="237" y="553"/>
                  </a:cubicBezTo>
                  <a:cubicBezTo>
                    <a:pt x="237" y="553"/>
                    <a:pt x="237" y="553"/>
                    <a:pt x="237" y="553"/>
                  </a:cubicBezTo>
                  <a:cubicBezTo>
                    <a:pt x="237" y="552"/>
                    <a:pt x="237" y="552"/>
                    <a:pt x="237" y="552"/>
                  </a:cubicBezTo>
                  <a:cubicBezTo>
                    <a:pt x="237" y="552"/>
                    <a:pt x="237" y="552"/>
                    <a:pt x="237" y="552"/>
                  </a:cubicBezTo>
                  <a:cubicBezTo>
                    <a:pt x="237" y="552"/>
                    <a:pt x="237" y="552"/>
                    <a:pt x="237" y="552"/>
                  </a:cubicBezTo>
                  <a:cubicBezTo>
                    <a:pt x="250" y="542"/>
                    <a:pt x="250" y="542"/>
                    <a:pt x="250" y="542"/>
                  </a:cubicBezTo>
                  <a:cubicBezTo>
                    <a:pt x="251" y="541"/>
                    <a:pt x="251" y="541"/>
                    <a:pt x="251" y="541"/>
                  </a:cubicBezTo>
                  <a:cubicBezTo>
                    <a:pt x="261" y="546"/>
                    <a:pt x="261" y="546"/>
                    <a:pt x="261" y="546"/>
                  </a:cubicBezTo>
                  <a:cubicBezTo>
                    <a:pt x="261" y="546"/>
                    <a:pt x="261" y="546"/>
                    <a:pt x="261" y="546"/>
                  </a:cubicBezTo>
                  <a:cubicBezTo>
                    <a:pt x="267" y="550"/>
                    <a:pt x="270" y="553"/>
                    <a:pt x="270" y="555"/>
                  </a:cubicBezTo>
                  <a:cubicBezTo>
                    <a:pt x="269" y="564"/>
                    <a:pt x="269" y="564"/>
                    <a:pt x="269" y="564"/>
                  </a:cubicBezTo>
                  <a:cubicBezTo>
                    <a:pt x="265" y="570"/>
                    <a:pt x="265" y="570"/>
                    <a:pt x="265" y="570"/>
                  </a:cubicBezTo>
                  <a:cubicBezTo>
                    <a:pt x="263" y="578"/>
                    <a:pt x="263" y="578"/>
                    <a:pt x="263" y="578"/>
                  </a:cubicBezTo>
                  <a:cubicBezTo>
                    <a:pt x="263" y="586"/>
                    <a:pt x="263" y="586"/>
                    <a:pt x="263" y="586"/>
                  </a:cubicBezTo>
                  <a:cubicBezTo>
                    <a:pt x="265" y="590"/>
                    <a:pt x="265" y="590"/>
                    <a:pt x="265" y="590"/>
                  </a:cubicBezTo>
                  <a:cubicBezTo>
                    <a:pt x="269" y="590"/>
                    <a:pt x="269" y="590"/>
                    <a:pt x="269" y="590"/>
                  </a:cubicBezTo>
                  <a:cubicBezTo>
                    <a:pt x="270" y="590"/>
                    <a:pt x="270" y="590"/>
                    <a:pt x="270" y="590"/>
                  </a:cubicBezTo>
                  <a:cubicBezTo>
                    <a:pt x="276" y="590"/>
                    <a:pt x="276" y="590"/>
                    <a:pt x="276" y="590"/>
                  </a:cubicBezTo>
                  <a:cubicBezTo>
                    <a:pt x="279" y="592"/>
                    <a:pt x="281" y="594"/>
                    <a:pt x="283" y="598"/>
                  </a:cubicBezTo>
                  <a:cubicBezTo>
                    <a:pt x="286" y="600"/>
                    <a:pt x="286" y="600"/>
                    <a:pt x="286" y="600"/>
                  </a:cubicBezTo>
                  <a:cubicBezTo>
                    <a:pt x="287" y="600"/>
                    <a:pt x="287" y="600"/>
                    <a:pt x="287" y="600"/>
                  </a:cubicBezTo>
                  <a:cubicBezTo>
                    <a:pt x="287" y="600"/>
                    <a:pt x="287" y="600"/>
                    <a:pt x="287" y="600"/>
                  </a:cubicBezTo>
                  <a:cubicBezTo>
                    <a:pt x="287" y="600"/>
                    <a:pt x="287" y="600"/>
                    <a:pt x="287" y="600"/>
                  </a:cubicBezTo>
                  <a:cubicBezTo>
                    <a:pt x="301" y="606"/>
                    <a:pt x="301" y="606"/>
                    <a:pt x="301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15" y="607"/>
                    <a:pt x="315" y="607"/>
                    <a:pt x="315" y="607"/>
                  </a:cubicBezTo>
                  <a:cubicBezTo>
                    <a:pt x="319" y="602"/>
                    <a:pt x="319" y="602"/>
                    <a:pt x="319" y="602"/>
                  </a:cubicBezTo>
                  <a:cubicBezTo>
                    <a:pt x="323" y="582"/>
                    <a:pt x="323" y="582"/>
                    <a:pt x="323" y="582"/>
                  </a:cubicBezTo>
                  <a:cubicBezTo>
                    <a:pt x="324" y="572"/>
                    <a:pt x="324" y="572"/>
                    <a:pt x="324" y="572"/>
                  </a:cubicBezTo>
                  <a:cubicBezTo>
                    <a:pt x="324" y="571"/>
                    <a:pt x="324" y="571"/>
                    <a:pt x="324" y="571"/>
                  </a:cubicBezTo>
                  <a:cubicBezTo>
                    <a:pt x="325" y="570"/>
                    <a:pt x="325" y="570"/>
                    <a:pt x="325" y="570"/>
                  </a:cubicBezTo>
                  <a:cubicBezTo>
                    <a:pt x="325" y="570"/>
                    <a:pt x="325" y="570"/>
                    <a:pt x="325" y="570"/>
                  </a:cubicBezTo>
                  <a:cubicBezTo>
                    <a:pt x="333" y="564"/>
                    <a:pt x="333" y="564"/>
                    <a:pt x="333" y="564"/>
                  </a:cubicBezTo>
                  <a:cubicBezTo>
                    <a:pt x="337" y="558"/>
                    <a:pt x="337" y="558"/>
                    <a:pt x="337" y="558"/>
                  </a:cubicBezTo>
                  <a:cubicBezTo>
                    <a:pt x="337" y="558"/>
                    <a:pt x="337" y="558"/>
                    <a:pt x="337" y="558"/>
                  </a:cubicBezTo>
                  <a:cubicBezTo>
                    <a:pt x="345" y="554"/>
                    <a:pt x="345" y="554"/>
                    <a:pt x="345" y="554"/>
                  </a:cubicBezTo>
                  <a:cubicBezTo>
                    <a:pt x="350" y="551"/>
                    <a:pt x="350" y="551"/>
                    <a:pt x="350" y="551"/>
                  </a:cubicBezTo>
                  <a:cubicBezTo>
                    <a:pt x="356" y="549"/>
                    <a:pt x="356" y="549"/>
                    <a:pt x="356" y="549"/>
                  </a:cubicBezTo>
                  <a:cubicBezTo>
                    <a:pt x="353" y="537"/>
                    <a:pt x="353" y="537"/>
                    <a:pt x="353" y="537"/>
                  </a:cubicBezTo>
                  <a:cubicBezTo>
                    <a:pt x="367" y="538"/>
                    <a:pt x="367" y="538"/>
                    <a:pt x="367" y="538"/>
                  </a:cubicBezTo>
                  <a:cubicBezTo>
                    <a:pt x="367" y="538"/>
                    <a:pt x="367" y="538"/>
                    <a:pt x="367" y="538"/>
                  </a:cubicBezTo>
                  <a:cubicBezTo>
                    <a:pt x="367" y="539"/>
                    <a:pt x="367" y="539"/>
                    <a:pt x="367" y="539"/>
                  </a:cubicBezTo>
                  <a:cubicBezTo>
                    <a:pt x="367" y="539"/>
                    <a:pt x="367" y="539"/>
                    <a:pt x="367" y="539"/>
                  </a:cubicBezTo>
                  <a:cubicBezTo>
                    <a:pt x="374" y="542"/>
                    <a:pt x="374" y="542"/>
                    <a:pt x="374" y="542"/>
                  </a:cubicBezTo>
                  <a:cubicBezTo>
                    <a:pt x="374" y="542"/>
                    <a:pt x="374" y="542"/>
                    <a:pt x="374" y="542"/>
                  </a:cubicBezTo>
                  <a:cubicBezTo>
                    <a:pt x="374" y="541"/>
                    <a:pt x="374" y="541"/>
                    <a:pt x="374" y="541"/>
                  </a:cubicBezTo>
                  <a:cubicBezTo>
                    <a:pt x="376" y="534"/>
                    <a:pt x="376" y="534"/>
                    <a:pt x="376" y="534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7" y="533"/>
                    <a:pt x="377" y="533"/>
                    <a:pt x="377" y="533"/>
                  </a:cubicBezTo>
                  <a:cubicBezTo>
                    <a:pt x="378" y="533"/>
                    <a:pt x="378" y="533"/>
                    <a:pt x="378" y="533"/>
                  </a:cubicBezTo>
                  <a:cubicBezTo>
                    <a:pt x="384" y="534"/>
                    <a:pt x="384" y="534"/>
                    <a:pt x="384" y="534"/>
                  </a:cubicBezTo>
                  <a:cubicBezTo>
                    <a:pt x="387" y="534"/>
                    <a:pt x="387" y="534"/>
                    <a:pt x="387" y="534"/>
                  </a:cubicBezTo>
                  <a:cubicBezTo>
                    <a:pt x="393" y="528"/>
                    <a:pt x="393" y="528"/>
                    <a:pt x="393" y="528"/>
                  </a:cubicBezTo>
                  <a:cubicBezTo>
                    <a:pt x="394" y="528"/>
                    <a:pt x="394" y="528"/>
                    <a:pt x="394" y="528"/>
                  </a:cubicBezTo>
                  <a:cubicBezTo>
                    <a:pt x="394" y="527"/>
                    <a:pt x="394" y="527"/>
                    <a:pt x="394" y="527"/>
                  </a:cubicBezTo>
                  <a:cubicBezTo>
                    <a:pt x="395" y="527"/>
                    <a:pt x="395" y="527"/>
                    <a:pt x="395" y="527"/>
                  </a:cubicBezTo>
                  <a:cubicBezTo>
                    <a:pt x="403" y="526"/>
                    <a:pt x="403" y="526"/>
                    <a:pt x="403" y="526"/>
                  </a:cubicBezTo>
                  <a:cubicBezTo>
                    <a:pt x="409" y="519"/>
                    <a:pt x="409" y="519"/>
                    <a:pt x="409" y="519"/>
                  </a:cubicBezTo>
                  <a:cubicBezTo>
                    <a:pt x="413" y="514"/>
                    <a:pt x="413" y="514"/>
                    <a:pt x="413" y="514"/>
                  </a:cubicBezTo>
                  <a:cubicBezTo>
                    <a:pt x="413" y="508"/>
                    <a:pt x="413" y="508"/>
                    <a:pt x="413" y="508"/>
                  </a:cubicBezTo>
                  <a:cubicBezTo>
                    <a:pt x="413" y="505"/>
                    <a:pt x="414" y="504"/>
                    <a:pt x="417" y="502"/>
                  </a:cubicBezTo>
                  <a:cubicBezTo>
                    <a:pt x="417" y="502"/>
                    <a:pt x="417" y="502"/>
                    <a:pt x="417" y="502"/>
                  </a:cubicBezTo>
                  <a:cubicBezTo>
                    <a:pt x="417" y="502"/>
                    <a:pt x="417" y="502"/>
                    <a:pt x="417" y="502"/>
                  </a:cubicBezTo>
                  <a:cubicBezTo>
                    <a:pt x="418" y="502"/>
                    <a:pt x="418" y="502"/>
                    <a:pt x="418" y="502"/>
                  </a:cubicBezTo>
                  <a:cubicBezTo>
                    <a:pt x="425" y="503"/>
                    <a:pt x="425" y="503"/>
                    <a:pt x="425" y="503"/>
                  </a:cubicBezTo>
                  <a:cubicBezTo>
                    <a:pt x="429" y="501"/>
                    <a:pt x="429" y="501"/>
                    <a:pt x="429" y="501"/>
                  </a:cubicBezTo>
                  <a:cubicBezTo>
                    <a:pt x="430" y="496"/>
                    <a:pt x="430" y="496"/>
                    <a:pt x="430" y="496"/>
                  </a:cubicBezTo>
                  <a:cubicBezTo>
                    <a:pt x="438" y="493"/>
                    <a:pt x="438" y="493"/>
                    <a:pt x="438" y="493"/>
                  </a:cubicBezTo>
                  <a:cubicBezTo>
                    <a:pt x="438" y="493"/>
                    <a:pt x="438" y="493"/>
                    <a:pt x="438" y="493"/>
                  </a:cubicBezTo>
                  <a:cubicBezTo>
                    <a:pt x="439" y="493"/>
                    <a:pt x="439" y="493"/>
                    <a:pt x="439" y="493"/>
                  </a:cubicBezTo>
                  <a:cubicBezTo>
                    <a:pt x="439" y="493"/>
                    <a:pt x="439" y="493"/>
                    <a:pt x="439" y="493"/>
                  </a:cubicBezTo>
                  <a:cubicBezTo>
                    <a:pt x="449" y="494"/>
                    <a:pt x="449" y="494"/>
                    <a:pt x="449" y="494"/>
                  </a:cubicBezTo>
                  <a:cubicBezTo>
                    <a:pt x="457" y="492"/>
                    <a:pt x="457" y="492"/>
                    <a:pt x="457" y="492"/>
                  </a:cubicBezTo>
                  <a:cubicBezTo>
                    <a:pt x="461" y="488"/>
                    <a:pt x="461" y="488"/>
                    <a:pt x="461" y="488"/>
                  </a:cubicBezTo>
                  <a:cubicBezTo>
                    <a:pt x="465" y="481"/>
                    <a:pt x="465" y="481"/>
                    <a:pt x="465" y="481"/>
                  </a:cubicBezTo>
                  <a:cubicBezTo>
                    <a:pt x="459" y="475"/>
                    <a:pt x="459" y="475"/>
                    <a:pt x="459" y="475"/>
                  </a:cubicBezTo>
                  <a:cubicBezTo>
                    <a:pt x="459" y="474"/>
                    <a:pt x="459" y="474"/>
                    <a:pt x="459" y="474"/>
                  </a:cubicBezTo>
                  <a:cubicBezTo>
                    <a:pt x="459" y="474"/>
                    <a:pt x="459" y="474"/>
                    <a:pt x="459" y="474"/>
                  </a:cubicBezTo>
                  <a:cubicBezTo>
                    <a:pt x="457" y="470"/>
                    <a:pt x="457" y="470"/>
                    <a:pt x="457" y="470"/>
                  </a:cubicBezTo>
                  <a:cubicBezTo>
                    <a:pt x="457" y="470"/>
                    <a:pt x="457" y="470"/>
                    <a:pt x="457" y="470"/>
                  </a:cubicBezTo>
                  <a:cubicBezTo>
                    <a:pt x="456" y="462"/>
                    <a:pt x="456" y="462"/>
                    <a:pt x="456" y="462"/>
                  </a:cubicBezTo>
                  <a:cubicBezTo>
                    <a:pt x="456" y="462"/>
                    <a:pt x="456" y="462"/>
                    <a:pt x="456" y="462"/>
                  </a:cubicBezTo>
                  <a:cubicBezTo>
                    <a:pt x="459" y="456"/>
                    <a:pt x="459" y="456"/>
                    <a:pt x="459" y="456"/>
                  </a:cubicBezTo>
                  <a:cubicBezTo>
                    <a:pt x="459" y="454"/>
                    <a:pt x="461" y="451"/>
                    <a:pt x="464" y="448"/>
                  </a:cubicBezTo>
                  <a:cubicBezTo>
                    <a:pt x="468" y="439"/>
                    <a:pt x="468" y="439"/>
                    <a:pt x="468" y="439"/>
                  </a:cubicBezTo>
                  <a:cubicBezTo>
                    <a:pt x="468" y="438"/>
                    <a:pt x="468" y="438"/>
                    <a:pt x="468" y="438"/>
                  </a:cubicBezTo>
                  <a:cubicBezTo>
                    <a:pt x="469" y="438"/>
                    <a:pt x="469" y="438"/>
                    <a:pt x="469" y="438"/>
                  </a:cubicBezTo>
                  <a:cubicBezTo>
                    <a:pt x="473" y="432"/>
                    <a:pt x="473" y="432"/>
                    <a:pt x="473" y="432"/>
                  </a:cubicBezTo>
                  <a:cubicBezTo>
                    <a:pt x="479" y="420"/>
                    <a:pt x="479" y="420"/>
                    <a:pt x="479" y="420"/>
                  </a:cubicBezTo>
                  <a:cubicBezTo>
                    <a:pt x="484" y="428"/>
                    <a:pt x="484" y="428"/>
                    <a:pt x="484" y="428"/>
                  </a:cubicBezTo>
                  <a:cubicBezTo>
                    <a:pt x="485" y="428"/>
                    <a:pt x="485" y="428"/>
                    <a:pt x="485" y="428"/>
                  </a:cubicBezTo>
                  <a:cubicBezTo>
                    <a:pt x="485" y="429"/>
                    <a:pt x="485" y="429"/>
                    <a:pt x="485" y="429"/>
                  </a:cubicBezTo>
                  <a:cubicBezTo>
                    <a:pt x="487" y="437"/>
                    <a:pt x="487" y="437"/>
                    <a:pt x="487" y="437"/>
                  </a:cubicBezTo>
                  <a:cubicBezTo>
                    <a:pt x="487" y="437"/>
                    <a:pt x="487" y="437"/>
                    <a:pt x="487" y="437"/>
                  </a:cubicBezTo>
                  <a:cubicBezTo>
                    <a:pt x="488" y="445"/>
                    <a:pt x="488" y="445"/>
                    <a:pt x="488" y="445"/>
                  </a:cubicBezTo>
                  <a:cubicBezTo>
                    <a:pt x="493" y="448"/>
                    <a:pt x="493" y="448"/>
                    <a:pt x="493" y="448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4" y="448"/>
                    <a:pt x="494" y="448"/>
                    <a:pt x="494" y="448"/>
                  </a:cubicBezTo>
                  <a:cubicBezTo>
                    <a:pt x="495" y="448"/>
                    <a:pt x="495" y="448"/>
                    <a:pt x="495" y="448"/>
                  </a:cubicBezTo>
                  <a:cubicBezTo>
                    <a:pt x="496" y="448"/>
                    <a:pt x="496" y="448"/>
                    <a:pt x="496" y="448"/>
                  </a:cubicBezTo>
                  <a:cubicBezTo>
                    <a:pt x="501" y="440"/>
                    <a:pt x="501" y="440"/>
                    <a:pt x="501" y="440"/>
                  </a:cubicBezTo>
                  <a:cubicBezTo>
                    <a:pt x="503" y="432"/>
                    <a:pt x="503" y="432"/>
                    <a:pt x="503" y="432"/>
                  </a:cubicBezTo>
                  <a:cubicBezTo>
                    <a:pt x="505" y="432"/>
                    <a:pt x="505" y="432"/>
                    <a:pt x="505" y="432"/>
                  </a:cubicBezTo>
                  <a:cubicBezTo>
                    <a:pt x="506" y="432"/>
                    <a:pt x="506" y="432"/>
                    <a:pt x="506" y="432"/>
                  </a:cubicBezTo>
                  <a:cubicBezTo>
                    <a:pt x="517" y="436"/>
                    <a:pt x="517" y="436"/>
                    <a:pt x="517" y="436"/>
                  </a:cubicBezTo>
                  <a:cubicBezTo>
                    <a:pt x="523" y="432"/>
                    <a:pt x="523" y="432"/>
                    <a:pt x="523" y="432"/>
                  </a:cubicBezTo>
                  <a:cubicBezTo>
                    <a:pt x="523" y="432"/>
                    <a:pt x="523" y="432"/>
                    <a:pt x="523" y="432"/>
                  </a:cubicBezTo>
                  <a:cubicBezTo>
                    <a:pt x="524" y="432"/>
                    <a:pt x="524" y="432"/>
                    <a:pt x="524" y="432"/>
                  </a:cubicBezTo>
                  <a:cubicBezTo>
                    <a:pt x="530" y="431"/>
                    <a:pt x="530" y="431"/>
                    <a:pt x="530" y="431"/>
                  </a:cubicBezTo>
                  <a:cubicBezTo>
                    <a:pt x="534" y="424"/>
                    <a:pt x="534" y="424"/>
                    <a:pt x="534" y="424"/>
                  </a:cubicBezTo>
                  <a:cubicBezTo>
                    <a:pt x="534" y="416"/>
                    <a:pt x="534" y="416"/>
                    <a:pt x="534" y="416"/>
                  </a:cubicBezTo>
                  <a:cubicBezTo>
                    <a:pt x="537" y="403"/>
                    <a:pt x="537" y="403"/>
                    <a:pt x="537" y="403"/>
                  </a:cubicBezTo>
                  <a:cubicBezTo>
                    <a:pt x="537" y="404"/>
                    <a:pt x="537" y="404"/>
                    <a:pt x="537" y="404"/>
                  </a:cubicBezTo>
                  <a:cubicBezTo>
                    <a:pt x="539" y="404"/>
                    <a:pt x="539" y="404"/>
                    <a:pt x="539" y="404"/>
                  </a:cubicBezTo>
                  <a:cubicBezTo>
                    <a:pt x="547" y="406"/>
                    <a:pt x="547" y="406"/>
                    <a:pt x="547" y="406"/>
                  </a:cubicBezTo>
                  <a:cubicBezTo>
                    <a:pt x="551" y="398"/>
                    <a:pt x="551" y="398"/>
                    <a:pt x="551" y="398"/>
                  </a:cubicBezTo>
                  <a:cubicBezTo>
                    <a:pt x="552" y="398"/>
                    <a:pt x="552" y="398"/>
                    <a:pt x="552" y="398"/>
                  </a:cubicBezTo>
                  <a:cubicBezTo>
                    <a:pt x="553" y="398"/>
                    <a:pt x="553" y="398"/>
                    <a:pt x="553" y="398"/>
                  </a:cubicBezTo>
                  <a:cubicBezTo>
                    <a:pt x="561" y="398"/>
                    <a:pt x="561" y="398"/>
                    <a:pt x="561" y="398"/>
                  </a:cubicBezTo>
                  <a:cubicBezTo>
                    <a:pt x="562" y="398"/>
                    <a:pt x="562" y="398"/>
                    <a:pt x="562" y="398"/>
                  </a:cubicBezTo>
                  <a:cubicBezTo>
                    <a:pt x="562" y="398"/>
                    <a:pt x="562" y="398"/>
                    <a:pt x="562" y="398"/>
                  </a:cubicBezTo>
                  <a:cubicBezTo>
                    <a:pt x="563" y="398"/>
                    <a:pt x="563" y="398"/>
                    <a:pt x="563" y="398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7" y="405"/>
                    <a:pt x="567" y="405"/>
                    <a:pt x="567" y="405"/>
                  </a:cubicBezTo>
                  <a:cubicBezTo>
                    <a:pt x="567" y="406"/>
                    <a:pt x="567" y="406"/>
                    <a:pt x="567" y="406"/>
                  </a:cubicBezTo>
                  <a:cubicBezTo>
                    <a:pt x="568" y="414"/>
                    <a:pt x="568" y="414"/>
                    <a:pt x="568" y="414"/>
                  </a:cubicBezTo>
                  <a:cubicBezTo>
                    <a:pt x="572" y="417"/>
                    <a:pt x="572" y="417"/>
                    <a:pt x="572" y="417"/>
                  </a:cubicBezTo>
                  <a:cubicBezTo>
                    <a:pt x="577" y="412"/>
                    <a:pt x="577" y="412"/>
                    <a:pt x="577" y="412"/>
                  </a:cubicBezTo>
                  <a:cubicBezTo>
                    <a:pt x="579" y="414"/>
                    <a:pt x="579" y="414"/>
                    <a:pt x="579" y="414"/>
                  </a:cubicBezTo>
                  <a:cubicBezTo>
                    <a:pt x="581" y="416"/>
                    <a:pt x="581" y="418"/>
                    <a:pt x="581" y="420"/>
                  </a:cubicBezTo>
                  <a:cubicBezTo>
                    <a:pt x="581" y="427"/>
                    <a:pt x="581" y="427"/>
                    <a:pt x="581" y="427"/>
                  </a:cubicBezTo>
                  <a:cubicBezTo>
                    <a:pt x="579" y="434"/>
                    <a:pt x="579" y="434"/>
                    <a:pt x="579" y="434"/>
                  </a:cubicBezTo>
                  <a:cubicBezTo>
                    <a:pt x="581" y="438"/>
                    <a:pt x="581" y="438"/>
                    <a:pt x="581" y="438"/>
                  </a:cubicBezTo>
                  <a:cubicBezTo>
                    <a:pt x="585" y="442"/>
                    <a:pt x="585" y="442"/>
                    <a:pt x="585" y="442"/>
                  </a:cubicBezTo>
                  <a:cubicBezTo>
                    <a:pt x="601" y="444"/>
                    <a:pt x="601" y="444"/>
                    <a:pt x="601" y="444"/>
                  </a:cubicBezTo>
                  <a:cubicBezTo>
                    <a:pt x="602" y="445"/>
                    <a:pt x="602" y="445"/>
                    <a:pt x="602" y="445"/>
                  </a:cubicBezTo>
                  <a:cubicBezTo>
                    <a:pt x="602" y="445"/>
                    <a:pt x="602" y="445"/>
                    <a:pt x="602" y="445"/>
                  </a:cubicBezTo>
                  <a:cubicBezTo>
                    <a:pt x="603" y="445"/>
                    <a:pt x="603" y="445"/>
                    <a:pt x="603" y="445"/>
                  </a:cubicBezTo>
                  <a:cubicBezTo>
                    <a:pt x="603" y="445"/>
                    <a:pt x="603" y="445"/>
                    <a:pt x="603" y="445"/>
                  </a:cubicBezTo>
                  <a:cubicBezTo>
                    <a:pt x="604" y="446"/>
                    <a:pt x="604" y="446"/>
                    <a:pt x="604" y="446"/>
                  </a:cubicBezTo>
                  <a:cubicBezTo>
                    <a:pt x="609" y="440"/>
                    <a:pt x="609" y="440"/>
                    <a:pt x="609" y="440"/>
                  </a:cubicBezTo>
                  <a:cubicBezTo>
                    <a:pt x="609" y="440"/>
                    <a:pt x="609" y="440"/>
                    <a:pt x="609" y="440"/>
                  </a:cubicBezTo>
                  <a:cubicBezTo>
                    <a:pt x="613" y="436"/>
                    <a:pt x="613" y="436"/>
                    <a:pt x="613" y="436"/>
                  </a:cubicBezTo>
                  <a:cubicBezTo>
                    <a:pt x="611" y="430"/>
                    <a:pt x="611" y="430"/>
                    <a:pt x="611" y="430"/>
                  </a:cubicBezTo>
                  <a:cubicBezTo>
                    <a:pt x="607" y="404"/>
                    <a:pt x="607" y="404"/>
                    <a:pt x="607" y="404"/>
                  </a:cubicBezTo>
                  <a:cubicBezTo>
                    <a:pt x="619" y="410"/>
                    <a:pt x="619" y="410"/>
                    <a:pt x="619" y="410"/>
                  </a:cubicBezTo>
                  <a:cubicBezTo>
                    <a:pt x="619" y="410"/>
                    <a:pt x="619" y="410"/>
                    <a:pt x="619" y="410"/>
                  </a:cubicBezTo>
                  <a:cubicBezTo>
                    <a:pt x="619" y="410"/>
                    <a:pt x="619" y="410"/>
                    <a:pt x="619" y="410"/>
                  </a:cubicBezTo>
                  <a:cubicBezTo>
                    <a:pt x="625" y="416"/>
                    <a:pt x="625" y="416"/>
                    <a:pt x="625" y="416"/>
                  </a:cubicBezTo>
                  <a:cubicBezTo>
                    <a:pt x="628" y="419"/>
                    <a:pt x="628" y="419"/>
                    <a:pt x="628" y="419"/>
                  </a:cubicBezTo>
                  <a:cubicBezTo>
                    <a:pt x="633" y="416"/>
                    <a:pt x="633" y="416"/>
                    <a:pt x="633" y="416"/>
                  </a:cubicBezTo>
                  <a:cubicBezTo>
                    <a:pt x="649" y="398"/>
                    <a:pt x="649" y="398"/>
                    <a:pt x="649" y="398"/>
                  </a:cubicBezTo>
                  <a:cubicBezTo>
                    <a:pt x="649" y="398"/>
                    <a:pt x="649" y="398"/>
                    <a:pt x="649" y="398"/>
                  </a:cubicBezTo>
                  <a:cubicBezTo>
                    <a:pt x="650" y="398"/>
                    <a:pt x="650" y="398"/>
                    <a:pt x="650" y="398"/>
                  </a:cubicBezTo>
                  <a:cubicBezTo>
                    <a:pt x="656" y="393"/>
                    <a:pt x="656" y="393"/>
                    <a:pt x="656" y="393"/>
                  </a:cubicBezTo>
                  <a:cubicBezTo>
                    <a:pt x="663" y="384"/>
                    <a:pt x="663" y="384"/>
                    <a:pt x="663" y="384"/>
                  </a:cubicBezTo>
                  <a:cubicBezTo>
                    <a:pt x="663" y="383"/>
                    <a:pt x="663" y="383"/>
                    <a:pt x="663" y="383"/>
                  </a:cubicBezTo>
                  <a:cubicBezTo>
                    <a:pt x="672" y="385"/>
                    <a:pt x="672" y="385"/>
                    <a:pt x="672" y="385"/>
                  </a:cubicBezTo>
                  <a:cubicBezTo>
                    <a:pt x="677" y="385"/>
                    <a:pt x="677" y="385"/>
                    <a:pt x="677" y="385"/>
                  </a:cubicBezTo>
                  <a:cubicBezTo>
                    <a:pt x="677" y="382"/>
                    <a:pt x="677" y="379"/>
                    <a:pt x="678" y="378"/>
                  </a:cubicBezTo>
                  <a:cubicBezTo>
                    <a:pt x="685" y="370"/>
                    <a:pt x="685" y="370"/>
                    <a:pt x="685" y="370"/>
                  </a:cubicBezTo>
                  <a:cubicBezTo>
                    <a:pt x="687" y="368"/>
                    <a:pt x="687" y="368"/>
                    <a:pt x="687" y="368"/>
                  </a:cubicBezTo>
                  <a:cubicBezTo>
                    <a:pt x="695" y="371"/>
                    <a:pt x="695" y="371"/>
                    <a:pt x="695" y="371"/>
                  </a:cubicBezTo>
                  <a:cubicBezTo>
                    <a:pt x="704" y="370"/>
                    <a:pt x="704" y="370"/>
                    <a:pt x="704" y="370"/>
                  </a:cubicBezTo>
                  <a:cubicBezTo>
                    <a:pt x="711" y="363"/>
                    <a:pt x="711" y="363"/>
                    <a:pt x="711" y="363"/>
                  </a:cubicBezTo>
                  <a:cubicBezTo>
                    <a:pt x="714" y="357"/>
                    <a:pt x="714" y="357"/>
                    <a:pt x="714" y="357"/>
                  </a:cubicBezTo>
                  <a:cubicBezTo>
                    <a:pt x="712" y="354"/>
                    <a:pt x="712" y="354"/>
                    <a:pt x="712" y="354"/>
                  </a:cubicBezTo>
                  <a:cubicBezTo>
                    <a:pt x="706" y="357"/>
                    <a:pt x="706" y="357"/>
                    <a:pt x="706" y="357"/>
                  </a:cubicBezTo>
                  <a:cubicBezTo>
                    <a:pt x="706" y="356"/>
                    <a:pt x="706" y="356"/>
                    <a:pt x="706" y="356"/>
                  </a:cubicBezTo>
                  <a:cubicBezTo>
                    <a:pt x="705" y="356"/>
                    <a:pt x="705" y="356"/>
                    <a:pt x="705" y="356"/>
                  </a:cubicBezTo>
                  <a:cubicBezTo>
                    <a:pt x="698" y="350"/>
                    <a:pt x="698" y="350"/>
                    <a:pt x="698" y="350"/>
                  </a:cubicBezTo>
                  <a:cubicBezTo>
                    <a:pt x="698" y="349"/>
                    <a:pt x="698" y="349"/>
                    <a:pt x="698" y="349"/>
                  </a:cubicBezTo>
                  <a:cubicBezTo>
                    <a:pt x="701" y="338"/>
                    <a:pt x="701" y="338"/>
                    <a:pt x="701" y="338"/>
                  </a:cubicBezTo>
                  <a:cubicBezTo>
                    <a:pt x="701" y="330"/>
                    <a:pt x="701" y="330"/>
                    <a:pt x="701" y="330"/>
                  </a:cubicBezTo>
                  <a:cubicBezTo>
                    <a:pt x="699" y="324"/>
                    <a:pt x="699" y="324"/>
                    <a:pt x="699" y="324"/>
                  </a:cubicBezTo>
                  <a:cubicBezTo>
                    <a:pt x="694" y="322"/>
                    <a:pt x="694" y="322"/>
                    <a:pt x="694" y="322"/>
                  </a:cubicBezTo>
                  <a:cubicBezTo>
                    <a:pt x="694" y="321"/>
                    <a:pt x="694" y="321"/>
                    <a:pt x="694" y="321"/>
                  </a:cubicBezTo>
                  <a:cubicBezTo>
                    <a:pt x="693" y="321"/>
                    <a:pt x="693" y="321"/>
                    <a:pt x="693" y="321"/>
                  </a:cubicBezTo>
                  <a:cubicBezTo>
                    <a:pt x="693" y="320"/>
                    <a:pt x="693" y="320"/>
                    <a:pt x="693" y="320"/>
                  </a:cubicBezTo>
                  <a:cubicBezTo>
                    <a:pt x="688" y="311"/>
                    <a:pt x="688" y="311"/>
                    <a:pt x="688" y="311"/>
                  </a:cubicBezTo>
                  <a:cubicBezTo>
                    <a:pt x="687" y="310"/>
                    <a:pt x="687" y="310"/>
                    <a:pt x="687" y="310"/>
                  </a:cubicBezTo>
                  <a:cubicBezTo>
                    <a:pt x="681" y="318"/>
                    <a:pt x="681" y="318"/>
                    <a:pt x="681" y="318"/>
                  </a:cubicBezTo>
                  <a:cubicBezTo>
                    <a:pt x="674" y="322"/>
                    <a:pt x="674" y="322"/>
                    <a:pt x="674" y="322"/>
                  </a:cubicBezTo>
                  <a:cubicBezTo>
                    <a:pt x="672" y="323"/>
                    <a:pt x="672" y="323"/>
                    <a:pt x="672" y="323"/>
                  </a:cubicBezTo>
                  <a:cubicBezTo>
                    <a:pt x="672" y="322"/>
                    <a:pt x="672" y="322"/>
                    <a:pt x="672" y="322"/>
                  </a:cubicBezTo>
                  <a:cubicBezTo>
                    <a:pt x="671" y="322"/>
                    <a:pt x="671" y="322"/>
                    <a:pt x="671" y="322"/>
                  </a:cubicBezTo>
                  <a:cubicBezTo>
                    <a:pt x="664" y="315"/>
                    <a:pt x="664" y="315"/>
                    <a:pt x="664" y="315"/>
                  </a:cubicBezTo>
                  <a:cubicBezTo>
                    <a:pt x="664" y="314"/>
                    <a:pt x="664" y="314"/>
                    <a:pt x="664" y="314"/>
                  </a:cubicBezTo>
                  <a:cubicBezTo>
                    <a:pt x="659" y="303"/>
                    <a:pt x="659" y="303"/>
                    <a:pt x="659" y="303"/>
                  </a:cubicBezTo>
                  <a:cubicBezTo>
                    <a:pt x="659" y="303"/>
                    <a:pt x="659" y="303"/>
                    <a:pt x="659" y="303"/>
                  </a:cubicBezTo>
                  <a:cubicBezTo>
                    <a:pt x="657" y="295"/>
                    <a:pt x="657" y="295"/>
                    <a:pt x="657" y="295"/>
                  </a:cubicBezTo>
                  <a:cubicBezTo>
                    <a:pt x="657" y="294"/>
                    <a:pt x="657" y="294"/>
                    <a:pt x="657" y="294"/>
                  </a:cubicBezTo>
                  <a:cubicBezTo>
                    <a:pt x="657" y="294"/>
                    <a:pt x="657" y="294"/>
                    <a:pt x="657" y="294"/>
                  </a:cubicBezTo>
                  <a:cubicBezTo>
                    <a:pt x="657" y="282"/>
                    <a:pt x="657" y="282"/>
                    <a:pt x="657" y="282"/>
                  </a:cubicBezTo>
                  <a:cubicBezTo>
                    <a:pt x="656" y="275"/>
                    <a:pt x="656" y="275"/>
                    <a:pt x="656" y="275"/>
                  </a:cubicBezTo>
                  <a:cubicBezTo>
                    <a:pt x="650" y="273"/>
                    <a:pt x="650" y="273"/>
                    <a:pt x="650" y="273"/>
                  </a:cubicBezTo>
                  <a:cubicBezTo>
                    <a:pt x="650" y="273"/>
                    <a:pt x="650" y="273"/>
                    <a:pt x="650" y="273"/>
                  </a:cubicBezTo>
                  <a:cubicBezTo>
                    <a:pt x="650" y="273"/>
                    <a:pt x="650" y="273"/>
                    <a:pt x="650" y="273"/>
                  </a:cubicBezTo>
                  <a:cubicBezTo>
                    <a:pt x="637" y="263"/>
                    <a:pt x="637" y="263"/>
                    <a:pt x="637" y="263"/>
                  </a:cubicBezTo>
                  <a:cubicBezTo>
                    <a:pt x="638" y="262"/>
                    <a:pt x="638" y="262"/>
                    <a:pt x="638" y="262"/>
                  </a:cubicBezTo>
                  <a:cubicBezTo>
                    <a:pt x="644" y="255"/>
                    <a:pt x="644" y="255"/>
                    <a:pt x="644" y="255"/>
                  </a:cubicBezTo>
                  <a:cubicBezTo>
                    <a:pt x="644" y="255"/>
                    <a:pt x="644" y="255"/>
                    <a:pt x="644" y="255"/>
                  </a:cubicBezTo>
                  <a:cubicBezTo>
                    <a:pt x="644" y="254"/>
                    <a:pt x="644" y="254"/>
                    <a:pt x="644" y="254"/>
                  </a:cubicBezTo>
                  <a:cubicBezTo>
                    <a:pt x="645" y="254"/>
                    <a:pt x="645" y="254"/>
                    <a:pt x="645" y="254"/>
                  </a:cubicBezTo>
                  <a:cubicBezTo>
                    <a:pt x="645" y="254"/>
                    <a:pt x="645" y="254"/>
                    <a:pt x="645" y="254"/>
                  </a:cubicBezTo>
                  <a:cubicBezTo>
                    <a:pt x="651" y="254"/>
                    <a:pt x="651" y="254"/>
                    <a:pt x="651" y="254"/>
                  </a:cubicBezTo>
                  <a:cubicBezTo>
                    <a:pt x="652" y="254"/>
                    <a:pt x="652" y="254"/>
                    <a:pt x="652" y="254"/>
                  </a:cubicBezTo>
                  <a:cubicBezTo>
                    <a:pt x="654" y="254"/>
                    <a:pt x="656" y="255"/>
                    <a:pt x="657" y="257"/>
                  </a:cubicBezTo>
                  <a:cubicBezTo>
                    <a:pt x="663" y="261"/>
                    <a:pt x="663" y="261"/>
                    <a:pt x="663" y="261"/>
                  </a:cubicBezTo>
                  <a:cubicBezTo>
                    <a:pt x="669" y="256"/>
                    <a:pt x="669" y="256"/>
                    <a:pt x="669" y="256"/>
                  </a:cubicBezTo>
                  <a:cubicBezTo>
                    <a:pt x="673" y="250"/>
                    <a:pt x="673" y="250"/>
                    <a:pt x="673" y="250"/>
                  </a:cubicBezTo>
                  <a:cubicBezTo>
                    <a:pt x="673" y="245"/>
                    <a:pt x="673" y="245"/>
                    <a:pt x="673" y="245"/>
                  </a:cubicBezTo>
                  <a:cubicBezTo>
                    <a:pt x="672" y="232"/>
                    <a:pt x="672" y="232"/>
                    <a:pt x="672" y="232"/>
                  </a:cubicBezTo>
                  <a:cubicBezTo>
                    <a:pt x="671" y="227"/>
                    <a:pt x="671" y="227"/>
                    <a:pt x="671" y="227"/>
                  </a:cubicBezTo>
                  <a:cubicBezTo>
                    <a:pt x="662" y="226"/>
                    <a:pt x="662" y="226"/>
                    <a:pt x="662" y="226"/>
                  </a:cubicBezTo>
                  <a:cubicBezTo>
                    <a:pt x="662" y="220"/>
                    <a:pt x="662" y="220"/>
                    <a:pt x="662" y="220"/>
                  </a:cubicBezTo>
                  <a:cubicBezTo>
                    <a:pt x="654" y="210"/>
                    <a:pt x="654" y="210"/>
                    <a:pt x="654" y="210"/>
                  </a:cubicBezTo>
                  <a:cubicBezTo>
                    <a:pt x="653" y="210"/>
                    <a:pt x="653" y="210"/>
                    <a:pt x="653" y="210"/>
                  </a:cubicBezTo>
                  <a:cubicBezTo>
                    <a:pt x="649" y="203"/>
                    <a:pt x="649" y="203"/>
                    <a:pt x="649" y="203"/>
                  </a:cubicBezTo>
                  <a:cubicBezTo>
                    <a:pt x="649" y="202"/>
                    <a:pt x="649" y="202"/>
                    <a:pt x="649" y="202"/>
                  </a:cubicBezTo>
                  <a:cubicBezTo>
                    <a:pt x="649" y="201"/>
                    <a:pt x="649" y="201"/>
                    <a:pt x="649" y="201"/>
                  </a:cubicBezTo>
                  <a:cubicBezTo>
                    <a:pt x="649" y="201"/>
                    <a:pt x="649" y="201"/>
                    <a:pt x="649" y="201"/>
                  </a:cubicBezTo>
                  <a:cubicBezTo>
                    <a:pt x="657" y="190"/>
                    <a:pt x="657" y="190"/>
                    <a:pt x="657" y="190"/>
                  </a:cubicBezTo>
                  <a:cubicBezTo>
                    <a:pt x="657" y="189"/>
                    <a:pt x="657" y="189"/>
                    <a:pt x="657" y="189"/>
                  </a:cubicBezTo>
                  <a:cubicBezTo>
                    <a:pt x="658" y="189"/>
                    <a:pt x="658" y="189"/>
                    <a:pt x="658" y="189"/>
                  </a:cubicBezTo>
                  <a:cubicBezTo>
                    <a:pt x="658" y="188"/>
                    <a:pt x="658" y="188"/>
                    <a:pt x="658" y="188"/>
                  </a:cubicBezTo>
                  <a:cubicBezTo>
                    <a:pt x="659" y="188"/>
                    <a:pt x="659" y="188"/>
                    <a:pt x="659" y="188"/>
                  </a:cubicBezTo>
                  <a:cubicBezTo>
                    <a:pt x="662" y="188"/>
                    <a:pt x="662" y="188"/>
                    <a:pt x="662" y="188"/>
                  </a:cubicBezTo>
                  <a:cubicBezTo>
                    <a:pt x="667" y="184"/>
                    <a:pt x="667" y="184"/>
                    <a:pt x="667" y="184"/>
                  </a:cubicBezTo>
                  <a:cubicBezTo>
                    <a:pt x="672" y="168"/>
                    <a:pt x="672" y="168"/>
                    <a:pt x="672" y="168"/>
                  </a:cubicBezTo>
                  <a:cubicBezTo>
                    <a:pt x="672" y="168"/>
                    <a:pt x="672" y="168"/>
                    <a:pt x="672" y="168"/>
                  </a:cubicBezTo>
                  <a:cubicBezTo>
                    <a:pt x="672" y="168"/>
                    <a:pt x="672" y="168"/>
                    <a:pt x="672" y="168"/>
                  </a:cubicBezTo>
                  <a:cubicBezTo>
                    <a:pt x="679" y="161"/>
                    <a:pt x="679" y="161"/>
                    <a:pt x="679" y="161"/>
                  </a:cubicBezTo>
                  <a:cubicBezTo>
                    <a:pt x="679" y="160"/>
                    <a:pt x="679" y="160"/>
                    <a:pt x="679" y="160"/>
                  </a:cubicBezTo>
                  <a:cubicBezTo>
                    <a:pt x="679" y="160"/>
                    <a:pt x="679" y="160"/>
                    <a:pt x="679" y="160"/>
                  </a:cubicBezTo>
                  <a:cubicBezTo>
                    <a:pt x="679" y="160"/>
                    <a:pt x="679" y="160"/>
                    <a:pt x="679" y="160"/>
                  </a:cubicBezTo>
                  <a:cubicBezTo>
                    <a:pt x="687" y="158"/>
                    <a:pt x="687" y="158"/>
                    <a:pt x="687" y="158"/>
                  </a:cubicBezTo>
                  <a:cubicBezTo>
                    <a:pt x="687" y="159"/>
                    <a:pt x="687" y="159"/>
                    <a:pt x="687" y="159"/>
                  </a:cubicBezTo>
                  <a:cubicBezTo>
                    <a:pt x="691" y="163"/>
                    <a:pt x="691" y="163"/>
                    <a:pt x="691" y="163"/>
                  </a:cubicBezTo>
                  <a:cubicBezTo>
                    <a:pt x="693" y="164"/>
                    <a:pt x="693" y="164"/>
                    <a:pt x="693" y="164"/>
                  </a:cubicBezTo>
                  <a:cubicBezTo>
                    <a:pt x="696" y="151"/>
                    <a:pt x="696" y="151"/>
                    <a:pt x="696" y="151"/>
                  </a:cubicBezTo>
                  <a:cubicBezTo>
                    <a:pt x="693" y="142"/>
                    <a:pt x="693" y="142"/>
                    <a:pt x="693" y="142"/>
                  </a:cubicBezTo>
                  <a:cubicBezTo>
                    <a:pt x="693" y="142"/>
                    <a:pt x="693" y="142"/>
                    <a:pt x="693" y="142"/>
                  </a:cubicBezTo>
                  <a:cubicBezTo>
                    <a:pt x="693" y="141"/>
                    <a:pt x="693" y="141"/>
                    <a:pt x="693" y="141"/>
                  </a:cubicBezTo>
                  <a:cubicBezTo>
                    <a:pt x="694" y="131"/>
                    <a:pt x="694" y="131"/>
                    <a:pt x="694" y="131"/>
                  </a:cubicBezTo>
                  <a:cubicBezTo>
                    <a:pt x="694" y="130"/>
                    <a:pt x="694" y="130"/>
                    <a:pt x="694" y="130"/>
                  </a:cubicBezTo>
                  <a:cubicBezTo>
                    <a:pt x="699" y="125"/>
                    <a:pt x="699" y="125"/>
                    <a:pt x="699" y="125"/>
                  </a:cubicBezTo>
                  <a:cubicBezTo>
                    <a:pt x="702" y="120"/>
                    <a:pt x="702" y="120"/>
                    <a:pt x="702" y="120"/>
                  </a:cubicBezTo>
                  <a:cubicBezTo>
                    <a:pt x="702" y="115"/>
                    <a:pt x="702" y="115"/>
                    <a:pt x="702" y="115"/>
                  </a:cubicBezTo>
                  <a:cubicBezTo>
                    <a:pt x="702" y="112"/>
                    <a:pt x="701" y="108"/>
                    <a:pt x="699" y="102"/>
                  </a:cubicBezTo>
                  <a:cubicBezTo>
                    <a:pt x="699" y="102"/>
                    <a:pt x="699" y="102"/>
                    <a:pt x="699" y="102"/>
                  </a:cubicBezTo>
                  <a:cubicBezTo>
                    <a:pt x="699" y="102"/>
                    <a:pt x="699" y="102"/>
                    <a:pt x="699" y="102"/>
                  </a:cubicBezTo>
                  <a:cubicBezTo>
                    <a:pt x="699" y="93"/>
                    <a:pt x="699" y="93"/>
                    <a:pt x="699" y="93"/>
                  </a:cubicBezTo>
                  <a:cubicBezTo>
                    <a:pt x="699" y="92"/>
                    <a:pt x="699" y="92"/>
                    <a:pt x="699" y="92"/>
                  </a:cubicBezTo>
                  <a:cubicBezTo>
                    <a:pt x="701" y="84"/>
                    <a:pt x="701" y="84"/>
                    <a:pt x="701" y="84"/>
                  </a:cubicBezTo>
                  <a:cubicBezTo>
                    <a:pt x="699" y="80"/>
                    <a:pt x="698" y="78"/>
                    <a:pt x="698" y="76"/>
                  </a:cubicBezTo>
                  <a:lnTo>
                    <a:pt x="699" y="64"/>
                  </a:ln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auto">
            <a:xfrm>
              <a:off x="1528803" y="1417973"/>
              <a:ext cx="2159109" cy="1824422"/>
            </a:xfrm>
            <a:custGeom>
              <a:avLst/>
              <a:gdLst>
                <a:gd name="T0" fmla="*/ 268 w 456"/>
                <a:gd name="T1" fmla="*/ 154 h 386"/>
                <a:gd name="T2" fmla="*/ 258 w 456"/>
                <a:gd name="T3" fmla="*/ 160 h 386"/>
                <a:gd name="T4" fmla="*/ 222 w 456"/>
                <a:gd name="T5" fmla="*/ 128 h 386"/>
                <a:gd name="T6" fmla="*/ 196 w 456"/>
                <a:gd name="T7" fmla="*/ 107 h 386"/>
                <a:gd name="T8" fmla="*/ 199 w 456"/>
                <a:gd name="T9" fmla="*/ 78 h 386"/>
                <a:gd name="T10" fmla="*/ 170 w 456"/>
                <a:gd name="T11" fmla="*/ 86 h 386"/>
                <a:gd name="T12" fmla="*/ 148 w 456"/>
                <a:gd name="T13" fmla="*/ 58 h 386"/>
                <a:gd name="T14" fmla="*/ 138 w 456"/>
                <a:gd name="T15" fmla="*/ 24 h 386"/>
                <a:gd name="T16" fmla="*/ 128 w 456"/>
                <a:gd name="T17" fmla="*/ 7 h 386"/>
                <a:gd name="T18" fmla="*/ 105 w 456"/>
                <a:gd name="T19" fmla="*/ 15 h 386"/>
                <a:gd name="T20" fmla="*/ 89 w 456"/>
                <a:gd name="T21" fmla="*/ 32 h 386"/>
                <a:gd name="T22" fmla="*/ 49 w 456"/>
                <a:gd name="T23" fmla="*/ 44 h 386"/>
                <a:gd name="T24" fmla="*/ 25 w 456"/>
                <a:gd name="T25" fmla="*/ 73 h 386"/>
                <a:gd name="T26" fmla="*/ 2 w 456"/>
                <a:gd name="T27" fmla="*/ 92 h 386"/>
                <a:gd name="T28" fmla="*/ 33 w 456"/>
                <a:gd name="T29" fmla="*/ 119 h 386"/>
                <a:gd name="T30" fmla="*/ 56 w 456"/>
                <a:gd name="T31" fmla="*/ 127 h 386"/>
                <a:gd name="T32" fmla="*/ 112 w 456"/>
                <a:gd name="T33" fmla="*/ 150 h 386"/>
                <a:gd name="T34" fmla="*/ 152 w 456"/>
                <a:gd name="T35" fmla="*/ 142 h 386"/>
                <a:gd name="T36" fmla="*/ 186 w 456"/>
                <a:gd name="T37" fmla="*/ 156 h 386"/>
                <a:gd name="T38" fmla="*/ 216 w 456"/>
                <a:gd name="T39" fmla="*/ 168 h 386"/>
                <a:gd name="T40" fmla="*/ 262 w 456"/>
                <a:gd name="T41" fmla="*/ 203 h 386"/>
                <a:gd name="T42" fmla="*/ 274 w 456"/>
                <a:gd name="T43" fmla="*/ 220 h 386"/>
                <a:gd name="T44" fmla="*/ 271 w 456"/>
                <a:gd name="T45" fmla="*/ 288 h 386"/>
                <a:gd name="T46" fmla="*/ 252 w 456"/>
                <a:gd name="T47" fmla="*/ 322 h 386"/>
                <a:gd name="T48" fmla="*/ 224 w 456"/>
                <a:gd name="T49" fmla="*/ 333 h 386"/>
                <a:gd name="T50" fmla="*/ 250 w 456"/>
                <a:gd name="T51" fmla="*/ 352 h 386"/>
                <a:gd name="T52" fmla="*/ 262 w 456"/>
                <a:gd name="T53" fmla="*/ 348 h 386"/>
                <a:gd name="T54" fmla="*/ 263 w 456"/>
                <a:gd name="T55" fmla="*/ 335 h 386"/>
                <a:gd name="T56" fmla="*/ 276 w 456"/>
                <a:gd name="T57" fmla="*/ 322 h 386"/>
                <a:gd name="T58" fmla="*/ 288 w 456"/>
                <a:gd name="T59" fmla="*/ 332 h 386"/>
                <a:gd name="T60" fmla="*/ 322 w 456"/>
                <a:gd name="T61" fmla="*/ 346 h 386"/>
                <a:gd name="T62" fmla="*/ 334 w 456"/>
                <a:gd name="T63" fmla="*/ 366 h 386"/>
                <a:gd name="T64" fmla="*/ 364 w 456"/>
                <a:gd name="T65" fmla="*/ 375 h 386"/>
                <a:gd name="T66" fmla="*/ 364 w 456"/>
                <a:gd name="T67" fmla="*/ 357 h 386"/>
                <a:gd name="T68" fmla="*/ 368 w 456"/>
                <a:gd name="T69" fmla="*/ 350 h 386"/>
                <a:gd name="T70" fmla="*/ 383 w 456"/>
                <a:gd name="T71" fmla="*/ 324 h 386"/>
                <a:gd name="T72" fmla="*/ 385 w 456"/>
                <a:gd name="T73" fmla="*/ 307 h 386"/>
                <a:gd name="T74" fmla="*/ 400 w 456"/>
                <a:gd name="T75" fmla="*/ 290 h 386"/>
                <a:gd name="T76" fmla="*/ 423 w 456"/>
                <a:gd name="T77" fmla="*/ 286 h 386"/>
                <a:gd name="T78" fmla="*/ 446 w 456"/>
                <a:gd name="T79" fmla="*/ 278 h 386"/>
                <a:gd name="T80" fmla="*/ 453 w 456"/>
                <a:gd name="T81" fmla="*/ 244 h 386"/>
                <a:gd name="T82" fmla="*/ 412 w 456"/>
                <a:gd name="T83" fmla="*/ 218 h 386"/>
                <a:gd name="T84" fmla="*/ 396 w 456"/>
                <a:gd name="T85" fmla="*/ 246 h 386"/>
                <a:gd name="T86" fmla="*/ 408 w 456"/>
                <a:gd name="T87" fmla="*/ 255 h 386"/>
                <a:gd name="T88" fmla="*/ 406 w 456"/>
                <a:gd name="T89" fmla="*/ 270 h 386"/>
                <a:gd name="T90" fmla="*/ 389 w 456"/>
                <a:gd name="T91" fmla="*/ 275 h 386"/>
                <a:gd name="T92" fmla="*/ 374 w 456"/>
                <a:gd name="T93" fmla="*/ 284 h 386"/>
                <a:gd name="T94" fmla="*/ 363 w 456"/>
                <a:gd name="T95" fmla="*/ 273 h 386"/>
                <a:gd name="T96" fmla="*/ 356 w 456"/>
                <a:gd name="T97" fmla="*/ 256 h 386"/>
                <a:gd name="T98" fmla="*/ 350 w 456"/>
                <a:gd name="T99" fmla="*/ 238 h 386"/>
                <a:gd name="T100" fmla="*/ 326 w 456"/>
                <a:gd name="T101" fmla="*/ 208 h 386"/>
                <a:gd name="T102" fmla="*/ 299 w 456"/>
                <a:gd name="T103" fmla="*/ 188 h 386"/>
                <a:gd name="T104" fmla="*/ 300 w 456"/>
                <a:gd name="T105" fmla="*/ 168 h 386"/>
                <a:gd name="T106" fmla="*/ 325 w 456"/>
                <a:gd name="T107" fmla="*/ 142 h 386"/>
                <a:gd name="T108" fmla="*/ 296 w 456"/>
                <a:gd name="T109" fmla="*/ 14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56" h="386">
                  <a:moveTo>
                    <a:pt x="271" y="140"/>
                  </a:moveTo>
                  <a:cubicBezTo>
                    <a:pt x="265" y="140"/>
                    <a:pt x="265" y="140"/>
                    <a:pt x="265" y="140"/>
                  </a:cubicBezTo>
                  <a:cubicBezTo>
                    <a:pt x="263" y="144"/>
                    <a:pt x="263" y="144"/>
                    <a:pt x="263" y="144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8" y="154"/>
                    <a:pt x="268" y="154"/>
                    <a:pt x="268" y="154"/>
                  </a:cubicBezTo>
                  <a:cubicBezTo>
                    <a:pt x="268" y="154"/>
                    <a:pt x="268" y="154"/>
                    <a:pt x="268" y="154"/>
                  </a:cubicBezTo>
                  <a:cubicBezTo>
                    <a:pt x="268" y="155"/>
                    <a:pt x="268" y="155"/>
                    <a:pt x="268" y="155"/>
                  </a:cubicBezTo>
                  <a:cubicBezTo>
                    <a:pt x="268" y="156"/>
                    <a:pt x="268" y="156"/>
                    <a:pt x="268" y="156"/>
                  </a:cubicBezTo>
                  <a:cubicBezTo>
                    <a:pt x="259" y="160"/>
                    <a:pt x="259" y="160"/>
                    <a:pt x="259" y="160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1" y="160"/>
                    <a:pt x="247" y="158"/>
                    <a:pt x="246" y="155"/>
                  </a:cubicBezTo>
                  <a:cubicBezTo>
                    <a:pt x="244" y="150"/>
                    <a:pt x="244" y="150"/>
                    <a:pt x="244" y="150"/>
                  </a:cubicBezTo>
                  <a:cubicBezTo>
                    <a:pt x="232" y="148"/>
                    <a:pt x="232" y="148"/>
                    <a:pt x="232" y="148"/>
                  </a:cubicBezTo>
                  <a:cubicBezTo>
                    <a:pt x="228" y="132"/>
                    <a:pt x="228" y="132"/>
                    <a:pt x="228" y="132"/>
                  </a:cubicBezTo>
                  <a:cubicBezTo>
                    <a:pt x="226" y="132"/>
                    <a:pt x="224" y="131"/>
                    <a:pt x="223" y="129"/>
                  </a:cubicBezTo>
                  <a:cubicBezTo>
                    <a:pt x="222" y="128"/>
                    <a:pt x="222" y="128"/>
                    <a:pt x="222" y="128"/>
                  </a:cubicBezTo>
                  <a:cubicBezTo>
                    <a:pt x="220" y="126"/>
                    <a:pt x="219" y="124"/>
                    <a:pt x="216" y="124"/>
                  </a:cubicBezTo>
                  <a:cubicBezTo>
                    <a:pt x="213" y="122"/>
                    <a:pt x="210" y="120"/>
                    <a:pt x="208" y="116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5" y="102"/>
                    <a:pt x="195" y="102"/>
                    <a:pt x="195" y="102"/>
                  </a:cubicBezTo>
                  <a:cubicBezTo>
                    <a:pt x="195" y="101"/>
                    <a:pt x="195" y="101"/>
                    <a:pt x="195" y="101"/>
                  </a:cubicBezTo>
                  <a:cubicBezTo>
                    <a:pt x="208" y="84"/>
                    <a:pt x="208" y="84"/>
                    <a:pt x="208" y="84"/>
                  </a:cubicBezTo>
                  <a:cubicBezTo>
                    <a:pt x="208" y="82"/>
                    <a:pt x="208" y="82"/>
                    <a:pt x="208" y="81"/>
                  </a:cubicBezTo>
                  <a:cubicBezTo>
                    <a:pt x="206" y="76"/>
                    <a:pt x="206" y="76"/>
                    <a:pt x="206" y="76"/>
                  </a:cubicBezTo>
                  <a:cubicBezTo>
                    <a:pt x="199" y="78"/>
                    <a:pt x="199" y="78"/>
                    <a:pt x="199" y="78"/>
                  </a:cubicBezTo>
                  <a:cubicBezTo>
                    <a:pt x="198" y="78"/>
                    <a:pt x="198" y="78"/>
                    <a:pt x="198" y="78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80" y="80"/>
                    <a:pt x="180" y="80"/>
                    <a:pt x="180" y="80"/>
                  </a:cubicBezTo>
                  <a:cubicBezTo>
                    <a:pt x="174" y="82"/>
                    <a:pt x="174" y="82"/>
                    <a:pt x="174" y="82"/>
                  </a:cubicBezTo>
                  <a:cubicBezTo>
                    <a:pt x="171" y="84"/>
                    <a:pt x="171" y="84"/>
                    <a:pt x="171" y="84"/>
                  </a:cubicBezTo>
                  <a:cubicBezTo>
                    <a:pt x="170" y="86"/>
                    <a:pt x="170" y="86"/>
                    <a:pt x="170" y="86"/>
                  </a:cubicBezTo>
                  <a:cubicBezTo>
                    <a:pt x="168" y="88"/>
                    <a:pt x="166" y="90"/>
                    <a:pt x="162" y="89"/>
                  </a:cubicBezTo>
                  <a:cubicBezTo>
                    <a:pt x="162" y="89"/>
                    <a:pt x="162" y="89"/>
                    <a:pt x="162" y="89"/>
                  </a:cubicBezTo>
                  <a:cubicBezTo>
                    <a:pt x="162" y="88"/>
                    <a:pt x="162" y="88"/>
                    <a:pt x="162" y="88"/>
                  </a:cubicBezTo>
                  <a:cubicBezTo>
                    <a:pt x="156" y="84"/>
                    <a:pt x="156" y="84"/>
                    <a:pt x="156" y="8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52" y="72"/>
                    <a:pt x="150" y="69"/>
                    <a:pt x="150" y="67"/>
                  </a:cubicBezTo>
                  <a:cubicBezTo>
                    <a:pt x="148" y="58"/>
                    <a:pt x="148" y="58"/>
                    <a:pt x="148" y="58"/>
                  </a:cubicBezTo>
                  <a:cubicBezTo>
                    <a:pt x="144" y="54"/>
                    <a:pt x="144" y="54"/>
                    <a:pt x="144" y="54"/>
                  </a:cubicBezTo>
                  <a:cubicBezTo>
                    <a:pt x="140" y="50"/>
                    <a:pt x="140" y="50"/>
                    <a:pt x="140" y="50"/>
                  </a:cubicBezTo>
                  <a:cubicBezTo>
                    <a:pt x="138" y="49"/>
                    <a:pt x="138" y="49"/>
                    <a:pt x="138" y="49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06" y="4"/>
                    <a:pt x="106" y="4"/>
                    <a:pt x="106" y="4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4" y="28"/>
                    <a:pt x="104" y="28"/>
                    <a:pt x="104" y="28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6" y="34"/>
                    <a:pt x="82" y="36"/>
                    <a:pt x="77" y="37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56" y="42"/>
                    <a:pt x="53" y="44"/>
                    <a:pt x="49" y="44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4" y="62"/>
                    <a:pt x="32" y="65"/>
                    <a:pt x="30" y="66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2" y="75"/>
                    <a:pt x="22" y="75"/>
                    <a:pt x="22" y="75"/>
                  </a:cubicBezTo>
                  <a:cubicBezTo>
                    <a:pt x="20" y="76"/>
                    <a:pt x="18" y="76"/>
                    <a:pt x="16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1" y="116"/>
                    <a:pt x="11" y="116"/>
                    <a:pt x="11" y="116"/>
                  </a:cubicBezTo>
                  <a:cubicBezTo>
                    <a:pt x="20" y="118"/>
                    <a:pt x="20" y="118"/>
                    <a:pt x="20" y="118"/>
                  </a:cubicBezTo>
                  <a:cubicBezTo>
                    <a:pt x="33" y="119"/>
                    <a:pt x="33" y="119"/>
                    <a:pt x="33" y="119"/>
                  </a:cubicBezTo>
                  <a:cubicBezTo>
                    <a:pt x="38" y="118"/>
                    <a:pt x="38" y="118"/>
                    <a:pt x="38" y="118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40" y="118"/>
                    <a:pt x="40" y="118"/>
                    <a:pt x="40" y="118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6" y="127"/>
                    <a:pt x="56" y="127"/>
                    <a:pt x="56" y="127"/>
                  </a:cubicBezTo>
                  <a:cubicBezTo>
                    <a:pt x="68" y="131"/>
                    <a:pt x="68" y="131"/>
                    <a:pt x="68" y="131"/>
                  </a:cubicBezTo>
                  <a:cubicBezTo>
                    <a:pt x="69" y="131"/>
                    <a:pt x="69" y="131"/>
                    <a:pt x="69" y="131"/>
                  </a:cubicBezTo>
                  <a:cubicBezTo>
                    <a:pt x="77" y="136"/>
                    <a:pt x="77" y="136"/>
                    <a:pt x="77" y="136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105" y="158"/>
                    <a:pt x="105" y="158"/>
                    <a:pt x="105" y="158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10" y="139"/>
                    <a:pt x="110" y="139"/>
                    <a:pt x="110" y="139"/>
                  </a:cubicBezTo>
                  <a:cubicBezTo>
                    <a:pt x="110" y="136"/>
                    <a:pt x="113" y="134"/>
                    <a:pt x="118" y="132"/>
                  </a:cubicBezTo>
                  <a:cubicBezTo>
                    <a:pt x="118" y="131"/>
                    <a:pt x="118" y="131"/>
                    <a:pt x="118" y="131"/>
                  </a:cubicBezTo>
                  <a:cubicBezTo>
                    <a:pt x="143" y="146"/>
                    <a:pt x="143" y="146"/>
                    <a:pt x="143" y="146"/>
                  </a:cubicBezTo>
                  <a:cubicBezTo>
                    <a:pt x="146" y="145"/>
                    <a:pt x="146" y="145"/>
                    <a:pt x="146" y="145"/>
                  </a:cubicBezTo>
                  <a:cubicBezTo>
                    <a:pt x="151" y="142"/>
                    <a:pt x="151" y="142"/>
                    <a:pt x="151" y="142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55" y="142"/>
                    <a:pt x="155" y="142"/>
                    <a:pt x="155" y="142"/>
                  </a:cubicBezTo>
                  <a:cubicBezTo>
                    <a:pt x="160" y="138"/>
                    <a:pt x="160" y="138"/>
                    <a:pt x="160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2" y="138"/>
                    <a:pt x="162" y="138"/>
                    <a:pt x="162" y="138"/>
                  </a:cubicBezTo>
                  <a:cubicBezTo>
                    <a:pt x="176" y="148"/>
                    <a:pt x="176" y="148"/>
                    <a:pt x="176" y="148"/>
                  </a:cubicBezTo>
                  <a:cubicBezTo>
                    <a:pt x="177" y="149"/>
                    <a:pt x="177" y="149"/>
                    <a:pt x="177" y="149"/>
                  </a:cubicBezTo>
                  <a:cubicBezTo>
                    <a:pt x="186" y="156"/>
                    <a:pt x="186" y="156"/>
                    <a:pt x="186" y="156"/>
                  </a:cubicBezTo>
                  <a:cubicBezTo>
                    <a:pt x="188" y="158"/>
                    <a:pt x="192" y="161"/>
                    <a:pt x="194" y="165"/>
                  </a:cubicBezTo>
                  <a:cubicBezTo>
                    <a:pt x="199" y="170"/>
                    <a:pt x="199" y="170"/>
                    <a:pt x="199" y="170"/>
                  </a:cubicBezTo>
                  <a:cubicBezTo>
                    <a:pt x="202" y="169"/>
                    <a:pt x="202" y="169"/>
                    <a:pt x="202" y="169"/>
                  </a:cubicBezTo>
                  <a:cubicBezTo>
                    <a:pt x="206" y="162"/>
                    <a:pt x="206" y="162"/>
                    <a:pt x="206" y="162"/>
                  </a:cubicBezTo>
                  <a:cubicBezTo>
                    <a:pt x="215" y="168"/>
                    <a:pt x="215" y="168"/>
                    <a:pt x="215" y="168"/>
                  </a:cubicBezTo>
                  <a:cubicBezTo>
                    <a:pt x="215" y="168"/>
                    <a:pt x="215" y="168"/>
                    <a:pt x="215" y="168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22" y="176"/>
                    <a:pt x="222" y="176"/>
                    <a:pt x="222" y="176"/>
                  </a:cubicBezTo>
                  <a:cubicBezTo>
                    <a:pt x="240" y="190"/>
                    <a:pt x="240" y="190"/>
                    <a:pt x="240" y="190"/>
                  </a:cubicBezTo>
                  <a:cubicBezTo>
                    <a:pt x="240" y="190"/>
                    <a:pt x="240" y="190"/>
                    <a:pt x="240" y="190"/>
                  </a:cubicBezTo>
                  <a:cubicBezTo>
                    <a:pt x="246" y="196"/>
                    <a:pt x="246" y="196"/>
                    <a:pt x="246" y="196"/>
                  </a:cubicBezTo>
                  <a:cubicBezTo>
                    <a:pt x="261" y="191"/>
                    <a:pt x="261" y="191"/>
                    <a:pt x="261" y="191"/>
                  </a:cubicBezTo>
                  <a:cubicBezTo>
                    <a:pt x="262" y="203"/>
                    <a:pt x="262" y="203"/>
                    <a:pt x="262" y="203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69" y="210"/>
                    <a:pt x="269" y="210"/>
                    <a:pt x="269" y="210"/>
                  </a:cubicBezTo>
                  <a:cubicBezTo>
                    <a:pt x="274" y="218"/>
                    <a:pt x="274" y="218"/>
                    <a:pt x="274" y="218"/>
                  </a:cubicBezTo>
                  <a:cubicBezTo>
                    <a:pt x="274" y="219"/>
                    <a:pt x="274" y="219"/>
                    <a:pt x="274" y="219"/>
                  </a:cubicBezTo>
                  <a:cubicBezTo>
                    <a:pt x="274" y="219"/>
                    <a:pt x="274" y="219"/>
                    <a:pt x="274" y="219"/>
                  </a:cubicBezTo>
                  <a:cubicBezTo>
                    <a:pt x="274" y="220"/>
                    <a:pt x="274" y="220"/>
                    <a:pt x="274" y="220"/>
                  </a:cubicBezTo>
                  <a:cubicBezTo>
                    <a:pt x="280" y="247"/>
                    <a:pt x="280" y="247"/>
                    <a:pt x="280" y="247"/>
                  </a:cubicBezTo>
                  <a:cubicBezTo>
                    <a:pt x="286" y="258"/>
                    <a:pt x="286" y="258"/>
                    <a:pt x="286" y="258"/>
                  </a:cubicBezTo>
                  <a:cubicBezTo>
                    <a:pt x="278" y="279"/>
                    <a:pt x="278" y="279"/>
                    <a:pt x="278" y="279"/>
                  </a:cubicBezTo>
                  <a:cubicBezTo>
                    <a:pt x="278" y="280"/>
                    <a:pt x="278" y="280"/>
                    <a:pt x="278" y="280"/>
                  </a:cubicBezTo>
                  <a:cubicBezTo>
                    <a:pt x="272" y="282"/>
                    <a:pt x="272" y="282"/>
                    <a:pt x="272" y="282"/>
                  </a:cubicBezTo>
                  <a:cubicBezTo>
                    <a:pt x="272" y="288"/>
                    <a:pt x="272" y="288"/>
                    <a:pt x="272" y="288"/>
                  </a:cubicBezTo>
                  <a:cubicBezTo>
                    <a:pt x="271" y="288"/>
                    <a:pt x="271" y="288"/>
                    <a:pt x="271" y="288"/>
                  </a:cubicBezTo>
                  <a:cubicBezTo>
                    <a:pt x="264" y="299"/>
                    <a:pt x="264" y="299"/>
                    <a:pt x="264" y="299"/>
                  </a:cubicBezTo>
                  <a:cubicBezTo>
                    <a:pt x="264" y="299"/>
                    <a:pt x="264" y="299"/>
                    <a:pt x="264" y="299"/>
                  </a:cubicBezTo>
                  <a:cubicBezTo>
                    <a:pt x="254" y="300"/>
                    <a:pt x="254" y="300"/>
                    <a:pt x="254" y="300"/>
                  </a:cubicBezTo>
                  <a:cubicBezTo>
                    <a:pt x="244" y="308"/>
                    <a:pt x="244" y="308"/>
                    <a:pt x="244" y="308"/>
                  </a:cubicBezTo>
                  <a:cubicBezTo>
                    <a:pt x="246" y="309"/>
                    <a:pt x="247" y="310"/>
                    <a:pt x="250" y="311"/>
                  </a:cubicBezTo>
                  <a:cubicBezTo>
                    <a:pt x="254" y="312"/>
                    <a:pt x="254" y="316"/>
                    <a:pt x="252" y="321"/>
                  </a:cubicBezTo>
                  <a:cubicBezTo>
                    <a:pt x="252" y="322"/>
                    <a:pt x="252" y="322"/>
                    <a:pt x="252" y="322"/>
                  </a:cubicBezTo>
                  <a:cubicBezTo>
                    <a:pt x="246" y="328"/>
                    <a:pt x="246" y="328"/>
                    <a:pt x="246" y="328"/>
                  </a:cubicBezTo>
                  <a:cubicBezTo>
                    <a:pt x="245" y="328"/>
                    <a:pt x="245" y="328"/>
                    <a:pt x="245" y="328"/>
                  </a:cubicBezTo>
                  <a:cubicBezTo>
                    <a:pt x="245" y="329"/>
                    <a:pt x="245" y="329"/>
                    <a:pt x="245" y="329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25" y="326"/>
                    <a:pt x="225" y="326"/>
                    <a:pt x="225" y="326"/>
                  </a:cubicBezTo>
                  <a:cubicBezTo>
                    <a:pt x="224" y="333"/>
                    <a:pt x="224" y="333"/>
                    <a:pt x="224" y="333"/>
                  </a:cubicBezTo>
                  <a:cubicBezTo>
                    <a:pt x="226" y="348"/>
                    <a:pt x="226" y="348"/>
                    <a:pt x="226" y="348"/>
                  </a:cubicBezTo>
                  <a:cubicBezTo>
                    <a:pt x="242" y="354"/>
                    <a:pt x="242" y="354"/>
                    <a:pt x="242" y="354"/>
                  </a:cubicBezTo>
                  <a:cubicBezTo>
                    <a:pt x="242" y="355"/>
                    <a:pt x="242" y="355"/>
                    <a:pt x="242" y="355"/>
                  </a:cubicBezTo>
                  <a:cubicBezTo>
                    <a:pt x="242" y="355"/>
                    <a:pt x="242" y="355"/>
                    <a:pt x="242" y="355"/>
                  </a:cubicBezTo>
                  <a:cubicBezTo>
                    <a:pt x="248" y="353"/>
                    <a:pt x="248" y="353"/>
                    <a:pt x="248" y="353"/>
                  </a:cubicBezTo>
                  <a:cubicBezTo>
                    <a:pt x="249" y="353"/>
                    <a:pt x="249" y="353"/>
                    <a:pt x="249" y="353"/>
                  </a:cubicBezTo>
                  <a:cubicBezTo>
                    <a:pt x="250" y="352"/>
                    <a:pt x="250" y="352"/>
                    <a:pt x="250" y="352"/>
                  </a:cubicBezTo>
                  <a:cubicBezTo>
                    <a:pt x="250" y="353"/>
                    <a:pt x="250" y="353"/>
                    <a:pt x="250" y="353"/>
                  </a:cubicBezTo>
                  <a:cubicBezTo>
                    <a:pt x="250" y="353"/>
                    <a:pt x="250" y="353"/>
                    <a:pt x="250" y="353"/>
                  </a:cubicBezTo>
                  <a:cubicBezTo>
                    <a:pt x="255" y="356"/>
                    <a:pt x="255" y="356"/>
                    <a:pt x="255" y="356"/>
                  </a:cubicBezTo>
                  <a:cubicBezTo>
                    <a:pt x="262" y="356"/>
                    <a:pt x="262" y="356"/>
                    <a:pt x="262" y="356"/>
                  </a:cubicBezTo>
                  <a:cubicBezTo>
                    <a:pt x="264" y="355"/>
                    <a:pt x="264" y="355"/>
                    <a:pt x="264" y="355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0" y="340"/>
                    <a:pt x="260" y="340"/>
                    <a:pt x="260" y="340"/>
                  </a:cubicBezTo>
                  <a:cubicBezTo>
                    <a:pt x="260" y="339"/>
                    <a:pt x="260" y="339"/>
                    <a:pt x="260" y="339"/>
                  </a:cubicBezTo>
                  <a:cubicBezTo>
                    <a:pt x="260" y="338"/>
                    <a:pt x="260" y="338"/>
                    <a:pt x="260" y="338"/>
                  </a:cubicBezTo>
                  <a:cubicBezTo>
                    <a:pt x="260" y="338"/>
                    <a:pt x="260" y="338"/>
                    <a:pt x="260" y="338"/>
                  </a:cubicBezTo>
                  <a:cubicBezTo>
                    <a:pt x="260" y="338"/>
                    <a:pt x="260" y="338"/>
                    <a:pt x="260" y="338"/>
                  </a:cubicBezTo>
                  <a:cubicBezTo>
                    <a:pt x="263" y="335"/>
                    <a:pt x="263" y="335"/>
                    <a:pt x="263" y="335"/>
                  </a:cubicBezTo>
                  <a:cubicBezTo>
                    <a:pt x="264" y="334"/>
                    <a:pt x="264" y="334"/>
                    <a:pt x="264" y="334"/>
                  </a:cubicBezTo>
                  <a:cubicBezTo>
                    <a:pt x="264" y="334"/>
                    <a:pt x="264" y="334"/>
                    <a:pt x="264" y="334"/>
                  </a:cubicBezTo>
                  <a:cubicBezTo>
                    <a:pt x="264" y="334"/>
                    <a:pt x="264" y="334"/>
                    <a:pt x="264" y="334"/>
                  </a:cubicBezTo>
                  <a:cubicBezTo>
                    <a:pt x="268" y="328"/>
                    <a:pt x="268" y="328"/>
                    <a:pt x="268" y="328"/>
                  </a:cubicBezTo>
                  <a:cubicBezTo>
                    <a:pt x="269" y="327"/>
                    <a:pt x="269" y="327"/>
                    <a:pt x="269" y="327"/>
                  </a:cubicBezTo>
                  <a:cubicBezTo>
                    <a:pt x="276" y="322"/>
                    <a:pt x="276" y="322"/>
                    <a:pt x="276" y="322"/>
                  </a:cubicBezTo>
                  <a:cubicBezTo>
                    <a:pt x="276" y="322"/>
                    <a:pt x="276" y="322"/>
                    <a:pt x="276" y="322"/>
                  </a:cubicBezTo>
                  <a:cubicBezTo>
                    <a:pt x="276" y="321"/>
                    <a:pt x="276" y="321"/>
                    <a:pt x="276" y="321"/>
                  </a:cubicBezTo>
                  <a:cubicBezTo>
                    <a:pt x="277" y="321"/>
                    <a:pt x="277" y="321"/>
                    <a:pt x="277" y="321"/>
                  </a:cubicBezTo>
                  <a:cubicBezTo>
                    <a:pt x="277" y="321"/>
                    <a:pt x="277" y="321"/>
                    <a:pt x="277" y="321"/>
                  </a:cubicBezTo>
                  <a:cubicBezTo>
                    <a:pt x="286" y="320"/>
                    <a:pt x="286" y="320"/>
                    <a:pt x="286" y="320"/>
                  </a:cubicBezTo>
                  <a:cubicBezTo>
                    <a:pt x="286" y="322"/>
                    <a:pt x="286" y="322"/>
                    <a:pt x="286" y="322"/>
                  </a:cubicBezTo>
                  <a:cubicBezTo>
                    <a:pt x="286" y="325"/>
                    <a:pt x="286" y="327"/>
                    <a:pt x="286" y="328"/>
                  </a:cubicBezTo>
                  <a:cubicBezTo>
                    <a:pt x="288" y="332"/>
                    <a:pt x="288" y="332"/>
                    <a:pt x="288" y="332"/>
                  </a:cubicBezTo>
                  <a:cubicBezTo>
                    <a:pt x="290" y="337"/>
                    <a:pt x="290" y="337"/>
                    <a:pt x="290" y="337"/>
                  </a:cubicBezTo>
                  <a:cubicBezTo>
                    <a:pt x="298" y="342"/>
                    <a:pt x="298" y="342"/>
                    <a:pt x="298" y="342"/>
                  </a:cubicBezTo>
                  <a:cubicBezTo>
                    <a:pt x="320" y="344"/>
                    <a:pt x="320" y="344"/>
                    <a:pt x="320" y="344"/>
                  </a:cubicBezTo>
                  <a:cubicBezTo>
                    <a:pt x="321" y="344"/>
                    <a:pt x="321" y="344"/>
                    <a:pt x="321" y="344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2" y="345"/>
                    <a:pt x="322" y="345"/>
                    <a:pt x="322" y="345"/>
                  </a:cubicBezTo>
                  <a:cubicBezTo>
                    <a:pt x="322" y="346"/>
                    <a:pt x="322" y="346"/>
                    <a:pt x="322" y="346"/>
                  </a:cubicBezTo>
                  <a:cubicBezTo>
                    <a:pt x="322" y="353"/>
                    <a:pt x="322" y="353"/>
                    <a:pt x="322" y="353"/>
                  </a:cubicBezTo>
                  <a:cubicBezTo>
                    <a:pt x="328" y="360"/>
                    <a:pt x="328" y="360"/>
                    <a:pt x="328" y="360"/>
                  </a:cubicBezTo>
                  <a:cubicBezTo>
                    <a:pt x="333" y="362"/>
                    <a:pt x="333" y="362"/>
                    <a:pt x="333" y="362"/>
                  </a:cubicBezTo>
                  <a:cubicBezTo>
                    <a:pt x="334" y="362"/>
                    <a:pt x="334" y="362"/>
                    <a:pt x="334" y="362"/>
                  </a:cubicBezTo>
                  <a:cubicBezTo>
                    <a:pt x="334" y="362"/>
                    <a:pt x="334" y="362"/>
                    <a:pt x="334" y="362"/>
                  </a:cubicBezTo>
                  <a:cubicBezTo>
                    <a:pt x="334" y="363"/>
                    <a:pt x="334" y="363"/>
                    <a:pt x="334" y="363"/>
                  </a:cubicBezTo>
                  <a:cubicBezTo>
                    <a:pt x="334" y="366"/>
                    <a:pt x="334" y="366"/>
                    <a:pt x="334" y="366"/>
                  </a:cubicBezTo>
                  <a:cubicBezTo>
                    <a:pt x="334" y="370"/>
                    <a:pt x="334" y="370"/>
                    <a:pt x="334" y="370"/>
                  </a:cubicBezTo>
                  <a:cubicBezTo>
                    <a:pt x="332" y="378"/>
                    <a:pt x="332" y="378"/>
                    <a:pt x="332" y="378"/>
                  </a:cubicBezTo>
                  <a:cubicBezTo>
                    <a:pt x="335" y="380"/>
                    <a:pt x="335" y="380"/>
                    <a:pt x="335" y="380"/>
                  </a:cubicBezTo>
                  <a:cubicBezTo>
                    <a:pt x="338" y="380"/>
                    <a:pt x="341" y="380"/>
                    <a:pt x="344" y="382"/>
                  </a:cubicBezTo>
                  <a:cubicBezTo>
                    <a:pt x="353" y="386"/>
                    <a:pt x="353" y="386"/>
                    <a:pt x="353" y="386"/>
                  </a:cubicBezTo>
                  <a:cubicBezTo>
                    <a:pt x="358" y="382"/>
                    <a:pt x="358" y="382"/>
                    <a:pt x="358" y="382"/>
                  </a:cubicBezTo>
                  <a:cubicBezTo>
                    <a:pt x="364" y="375"/>
                    <a:pt x="364" y="375"/>
                    <a:pt x="364" y="375"/>
                  </a:cubicBezTo>
                  <a:cubicBezTo>
                    <a:pt x="365" y="372"/>
                    <a:pt x="365" y="372"/>
                    <a:pt x="365" y="372"/>
                  </a:cubicBezTo>
                  <a:cubicBezTo>
                    <a:pt x="365" y="372"/>
                    <a:pt x="365" y="372"/>
                    <a:pt x="365" y="372"/>
                  </a:cubicBezTo>
                  <a:cubicBezTo>
                    <a:pt x="366" y="371"/>
                    <a:pt x="366" y="371"/>
                    <a:pt x="366" y="371"/>
                  </a:cubicBezTo>
                  <a:cubicBezTo>
                    <a:pt x="367" y="370"/>
                    <a:pt x="367" y="370"/>
                    <a:pt x="367" y="370"/>
                  </a:cubicBezTo>
                  <a:cubicBezTo>
                    <a:pt x="367" y="370"/>
                    <a:pt x="367" y="370"/>
                    <a:pt x="367" y="370"/>
                  </a:cubicBezTo>
                  <a:cubicBezTo>
                    <a:pt x="365" y="361"/>
                    <a:pt x="365" y="361"/>
                    <a:pt x="365" y="361"/>
                  </a:cubicBezTo>
                  <a:cubicBezTo>
                    <a:pt x="364" y="357"/>
                    <a:pt x="364" y="357"/>
                    <a:pt x="364" y="357"/>
                  </a:cubicBezTo>
                  <a:cubicBezTo>
                    <a:pt x="364" y="356"/>
                    <a:pt x="364" y="356"/>
                    <a:pt x="364" y="356"/>
                  </a:cubicBezTo>
                  <a:cubicBezTo>
                    <a:pt x="364" y="356"/>
                    <a:pt x="364" y="356"/>
                    <a:pt x="364" y="356"/>
                  </a:cubicBezTo>
                  <a:cubicBezTo>
                    <a:pt x="364" y="356"/>
                    <a:pt x="364" y="356"/>
                    <a:pt x="364" y="356"/>
                  </a:cubicBezTo>
                  <a:cubicBezTo>
                    <a:pt x="364" y="355"/>
                    <a:pt x="364" y="355"/>
                    <a:pt x="364" y="355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68" y="350"/>
                    <a:pt x="368" y="350"/>
                    <a:pt x="368" y="350"/>
                  </a:cubicBezTo>
                  <a:cubicBezTo>
                    <a:pt x="374" y="345"/>
                    <a:pt x="374" y="345"/>
                    <a:pt x="374" y="345"/>
                  </a:cubicBezTo>
                  <a:cubicBezTo>
                    <a:pt x="375" y="345"/>
                    <a:pt x="375" y="345"/>
                    <a:pt x="375" y="345"/>
                  </a:cubicBezTo>
                  <a:cubicBezTo>
                    <a:pt x="388" y="345"/>
                    <a:pt x="388" y="345"/>
                    <a:pt x="388" y="345"/>
                  </a:cubicBezTo>
                  <a:cubicBezTo>
                    <a:pt x="390" y="344"/>
                    <a:pt x="390" y="344"/>
                    <a:pt x="390" y="344"/>
                  </a:cubicBezTo>
                  <a:cubicBezTo>
                    <a:pt x="390" y="338"/>
                    <a:pt x="390" y="338"/>
                    <a:pt x="390" y="338"/>
                  </a:cubicBezTo>
                  <a:cubicBezTo>
                    <a:pt x="388" y="332"/>
                    <a:pt x="388" y="332"/>
                    <a:pt x="388" y="332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3" y="324"/>
                    <a:pt x="383" y="324"/>
                    <a:pt x="383" y="324"/>
                  </a:cubicBezTo>
                  <a:cubicBezTo>
                    <a:pt x="383" y="314"/>
                    <a:pt x="383" y="314"/>
                    <a:pt x="383" y="314"/>
                  </a:cubicBezTo>
                  <a:cubicBezTo>
                    <a:pt x="383" y="313"/>
                    <a:pt x="383" y="313"/>
                    <a:pt x="383" y="313"/>
                  </a:cubicBezTo>
                  <a:cubicBezTo>
                    <a:pt x="383" y="313"/>
                    <a:pt x="383" y="313"/>
                    <a:pt x="383" y="313"/>
                  </a:cubicBezTo>
                  <a:cubicBezTo>
                    <a:pt x="385" y="307"/>
                    <a:pt x="385" y="307"/>
                    <a:pt x="385" y="307"/>
                  </a:cubicBezTo>
                  <a:cubicBezTo>
                    <a:pt x="385" y="307"/>
                    <a:pt x="385" y="307"/>
                    <a:pt x="385" y="307"/>
                  </a:cubicBezTo>
                  <a:cubicBezTo>
                    <a:pt x="386" y="307"/>
                    <a:pt x="386" y="307"/>
                    <a:pt x="386" y="307"/>
                  </a:cubicBezTo>
                  <a:cubicBezTo>
                    <a:pt x="386" y="307"/>
                    <a:pt x="386" y="307"/>
                    <a:pt x="386" y="307"/>
                  </a:cubicBezTo>
                  <a:cubicBezTo>
                    <a:pt x="396" y="291"/>
                    <a:pt x="396" y="291"/>
                    <a:pt x="396" y="291"/>
                  </a:cubicBezTo>
                  <a:cubicBezTo>
                    <a:pt x="397" y="291"/>
                    <a:pt x="397" y="291"/>
                    <a:pt x="397" y="291"/>
                  </a:cubicBezTo>
                  <a:cubicBezTo>
                    <a:pt x="397" y="291"/>
                    <a:pt x="397" y="291"/>
                    <a:pt x="397" y="291"/>
                  </a:cubicBezTo>
                  <a:cubicBezTo>
                    <a:pt x="398" y="290"/>
                    <a:pt x="398" y="290"/>
                    <a:pt x="398" y="290"/>
                  </a:cubicBezTo>
                  <a:cubicBezTo>
                    <a:pt x="400" y="290"/>
                    <a:pt x="400" y="290"/>
                    <a:pt x="400" y="290"/>
                  </a:cubicBezTo>
                  <a:cubicBezTo>
                    <a:pt x="404" y="291"/>
                    <a:pt x="404" y="291"/>
                    <a:pt x="404" y="291"/>
                  </a:cubicBezTo>
                  <a:cubicBezTo>
                    <a:pt x="414" y="296"/>
                    <a:pt x="414" y="296"/>
                    <a:pt x="414" y="296"/>
                  </a:cubicBezTo>
                  <a:cubicBezTo>
                    <a:pt x="420" y="298"/>
                    <a:pt x="420" y="298"/>
                    <a:pt x="420" y="298"/>
                  </a:cubicBezTo>
                  <a:cubicBezTo>
                    <a:pt x="420" y="295"/>
                    <a:pt x="420" y="295"/>
                    <a:pt x="420" y="295"/>
                  </a:cubicBezTo>
                  <a:cubicBezTo>
                    <a:pt x="419" y="294"/>
                    <a:pt x="419" y="294"/>
                    <a:pt x="419" y="294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19" y="290"/>
                    <a:pt x="420" y="288"/>
                    <a:pt x="423" y="286"/>
                  </a:cubicBezTo>
                  <a:cubicBezTo>
                    <a:pt x="430" y="281"/>
                    <a:pt x="430" y="281"/>
                    <a:pt x="430" y="281"/>
                  </a:cubicBezTo>
                  <a:cubicBezTo>
                    <a:pt x="430" y="281"/>
                    <a:pt x="430" y="281"/>
                    <a:pt x="430" y="281"/>
                  </a:cubicBezTo>
                  <a:cubicBezTo>
                    <a:pt x="430" y="281"/>
                    <a:pt x="430" y="281"/>
                    <a:pt x="430" y="281"/>
                  </a:cubicBezTo>
                  <a:cubicBezTo>
                    <a:pt x="430" y="280"/>
                    <a:pt x="430" y="280"/>
                    <a:pt x="430" y="280"/>
                  </a:cubicBezTo>
                  <a:cubicBezTo>
                    <a:pt x="434" y="279"/>
                    <a:pt x="437" y="278"/>
                    <a:pt x="438" y="278"/>
                  </a:cubicBezTo>
                  <a:cubicBezTo>
                    <a:pt x="445" y="278"/>
                    <a:pt x="445" y="278"/>
                    <a:pt x="445" y="278"/>
                  </a:cubicBezTo>
                  <a:cubicBezTo>
                    <a:pt x="446" y="278"/>
                    <a:pt x="446" y="278"/>
                    <a:pt x="446" y="278"/>
                  </a:cubicBezTo>
                  <a:cubicBezTo>
                    <a:pt x="446" y="278"/>
                    <a:pt x="446" y="278"/>
                    <a:pt x="446" y="278"/>
                  </a:cubicBezTo>
                  <a:cubicBezTo>
                    <a:pt x="450" y="278"/>
                    <a:pt x="450" y="278"/>
                    <a:pt x="450" y="278"/>
                  </a:cubicBezTo>
                  <a:cubicBezTo>
                    <a:pt x="452" y="268"/>
                    <a:pt x="452" y="268"/>
                    <a:pt x="452" y="268"/>
                  </a:cubicBezTo>
                  <a:cubicBezTo>
                    <a:pt x="452" y="262"/>
                    <a:pt x="452" y="262"/>
                    <a:pt x="452" y="262"/>
                  </a:cubicBezTo>
                  <a:cubicBezTo>
                    <a:pt x="452" y="257"/>
                    <a:pt x="452" y="254"/>
                    <a:pt x="454" y="254"/>
                  </a:cubicBezTo>
                  <a:cubicBezTo>
                    <a:pt x="456" y="248"/>
                    <a:pt x="456" y="248"/>
                    <a:pt x="456" y="248"/>
                  </a:cubicBezTo>
                  <a:cubicBezTo>
                    <a:pt x="453" y="244"/>
                    <a:pt x="453" y="244"/>
                    <a:pt x="453" y="244"/>
                  </a:cubicBezTo>
                  <a:cubicBezTo>
                    <a:pt x="448" y="240"/>
                    <a:pt x="448" y="240"/>
                    <a:pt x="448" y="240"/>
                  </a:cubicBezTo>
                  <a:cubicBezTo>
                    <a:pt x="438" y="238"/>
                    <a:pt x="438" y="238"/>
                    <a:pt x="438" y="238"/>
                  </a:cubicBezTo>
                  <a:cubicBezTo>
                    <a:pt x="436" y="238"/>
                    <a:pt x="432" y="236"/>
                    <a:pt x="426" y="230"/>
                  </a:cubicBezTo>
                  <a:cubicBezTo>
                    <a:pt x="420" y="228"/>
                    <a:pt x="420" y="228"/>
                    <a:pt x="420" y="228"/>
                  </a:cubicBezTo>
                  <a:cubicBezTo>
                    <a:pt x="420" y="228"/>
                    <a:pt x="420" y="228"/>
                    <a:pt x="420" y="228"/>
                  </a:cubicBezTo>
                  <a:cubicBezTo>
                    <a:pt x="420" y="227"/>
                    <a:pt x="420" y="227"/>
                    <a:pt x="420" y="227"/>
                  </a:cubicBezTo>
                  <a:cubicBezTo>
                    <a:pt x="412" y="218"/>
                    <a:pt x="412" y="218"/>
                    <a:pt x="412" y="218"/>
                  </a:cubicBezTo>
                  <a:cubicBezTo>
                    <a:pt x="406" y="218"/>
                    <a:pt x="406" y="218"/>
                    <a:pt x="406" y="218"/>
                  </a:cubicBezTo>
                  <a:cubicBezTo>
                    <a:pt x="405" y="218"/>
                    <a:pt x="405" y="218"/>
                    <a:pt x="405" y="218"/>
                  </a:cubicBezTo>
                  <a:cubicBezTo>
                    <a:pt x="405" y="218"/>
                    <a:pt x="405" y="218"/>
                    <a:pt x="405" y="218"/>
                  </a:cubicBezTo>
                  <a:cubicBezTo>
                    <a:pt x="399" y="215"/>
                    <a:pt x="399" y="215"/>
                    <a:pt x="399" y="215"/>
                  </a:cubicBezTo>
                  <a:cubicBezTo>
                    <a:pt x="395" y="220"/>
                    <a:pt x="395" y="220"/>
                    <a:pt x="395" y="220"/>
                  </a:cubicBezTo>
                  <a:cubicBezTo>
                    <a:pt x="394" y="238"/>
                    <a:pt x="394" y="238"/>
                    <a:pt x="394" y="238"/>
                  </a:cubicBezTo>
                  <a:cubicBezTo>
                    <a:pt x="396" y="246"/>
                    <a:pt x="396" y="246"/>
                    <a:pt x="396" y="246"/>
                  </a:cubicBezTo>
                  <a:cubicBezTo>
                    <a:pt x="398" y="246"/>
                    <a:pt x="398" y="246"/>
                    <a:pt x="398" y="246"/>
                  </a:cubicBezTo>
                  <a:cubicBezTo>
                    <a:pt x="399" y="246"/>
                    <a:pt x="399" y="246"/>
                    <a:pt x="399" y="246"/>
                  </a:cubicBezTo>
                  <a:cubicBezTo>
                    <a:pt x="404" y="248"/>
                    <a:pt x="404" y="248"/>
                    <a:pt x="404" y="248"/>
                  </a:cubicBezTo>
                  <a:cubicBezTo>
                    <a:pt x="404" y="248"/>
                    <a:pt x="404" y="248"/>
                    <a:pt x="404" y="248"/>
                  </a:cubicBezTo>
                  <a:cubicBezTo>
                    <a:pt x="404" y="248"/>
                    <a:pt x="404" y="248"/>
                    <a:pt x="404" y="248"/>
                  </a:cubicBezTo>
                  <a:cubicBezTo>
                    <a:pt x="407" y="255"/>
                    <a:pt x="407" y="255"/>
                    <a:pt x="407" y="255"/>
                  </a:cubicBezTo>
                  <a:cubicBezTo>
                    <a:pt x="408" y="255"/>
                    <a:pt x="408" y="255"/>
                    <a:pt x="408" y="255"/>
                  </a:cubicBezTo>
                  <a:cubicBezTo>
                    <a:pt x="408" y="256"/>
                    <a:pt x="408" y="256"/>
                    <a:pt x="408" y="256"/>
                  </a:cubicBezTo>
                  <a:cubicBezTo>
                    <a:pt x="408" y="256"/>
                    <a:pt x="408" y="256"/>
                    <a:pt x="408" y="256"/>
                  </a:cubicBezTo>
                  <a:cubicBezTo>
                    <a:pt x="408" y="256"/>
                    <a:pt x="408" y="256"/>
                    <a:pt x="408" y="256"/>
                  </a:cubicBezTo>
                  <a:cubicBezTo>
                    <a:pt x="406" y="268"/>
                    <a:pt x="406" y="268"/>
                    <a:pt x="406" y="268"/>
                  </a:cubicBezTo>
                  <a:cubicBezTo>
                    <a:pt x="406" y="269"/>
                    <a:pt x="406" y="269"/>
                    <a:pt x="406" y="269"/>
                  </a:cubicBezTo>
                  <a:cubicBezTo>
                    <a:pt x="406" y="270"/>
                    <a:pt x="406" y="270"/>
                    <a:pt x="406" y="270"/>
                  </a:cubicBezTo>
                  <a:cubicBezTo>
                    <a:pt x="406" y="270"/>
                    <a:pt x="406" y="270"/>
                    <a:pt x="406" y="270"/>
                  </a:cubicBezTo>
                  <a:cubicBezTo>
                    <a:pt x="404" y="271"/>
                    <a:pt x="402" y="272"/>
                    <a:pt x="400" y="273"/>
                  </a:cubicBezTo>
                  <a:cubicBezTo>
                    <a:pt x="399" y="274"/>
                    <a:pt x="399" y="274"/>
                    <a:pt x="399" y="274"/>
                  </a:cubicBezTo>
                  <a:cubicBezTo>
                    <a:pt x="399" y="273"/>
                    <a:pt x="399" y="273"/>
                    <a:pt x="399" y="273"/>
                  </a:cubicBezTo>
                  <a:cubicBezTo>
                    <a:pt x="398" y="273"/>
                    <a:pt x="398" y="273"/>
                    <a:pt x="398" y="273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89" y="275"/>
                    <a:pt x="389" y="275"/>
                    <a:pt x="389" y="275"/>
                  </a:cubicBezTo>
                  <a:cubicBezTo>
                    <a:pt x="389" y="275"/>
                    <a:pt x="389" y="275"/>
                    <a:pt x="389" y="275"/>
                  </a:cubicBezTo>
                  <a:cubicBezTo>
                    <a:pt x="389" y="276"/>
                    <a:pt x="389" y="276"/>
                    <a:pt x="389" y="276"/>
                  </a:cubicBezTo>
                  <a:cubicBezTo>
                    <a:pt x="390" y="276"/>
                    <a:pt x="390" y="276"/>
                    <a:pt x="390" y="276"/>
                  </a:cubicBezTo>
                  <a:cubicBezTo>
                    <a:pt x="391" y="287"/>
                    <a:pt x="391" y="287"/>
                    <a:pt x="391" y="287"/>
                  </a:cubicBezTo>
                  <a:cubicBezTo>
                    <a:pt x="391" y="289"/>
                    <a:pt x="390" y="290"/>
                    <a:pt x="388" y="290"/>
                  </a:cubicBezTo>
                  <a:cubicBezTo>
                    <a:pt x="384" y="290"/>
                    <a:pt x="384" y="290"/>
                    <a:pt x="384" y="290"/>
                  </a:cubicBezTo>
                  <a:cubicBezTo>
                    <a:pt x="381" y="290"/>
                    <a:pt x="380" y="289"/>
                    <a:pt x="379" y="288"/>
                  </a:cubicBezTo>
                  <a:cubicBezTo>
                    <a:pt x="374" y="284"/>
                    <a:pt x="374" y="284"/>
                    <a:pt x="374" y="284"/>
                  </a:cubicBezTo>
                  <a:cubicBezTo>
                    <a:pt x="374" y="284"/>
                    <a:pt x="374" y="284"/>
                    <a:pt x="374" y="284"/>
                  </a:cubicBezTo>
                  <a:cubicBezTo>
                    <a:pt x="373" y="284"/>
                    <a:pt x="373" y="284"/>
                    <a:pt x="373" y="284"/>
                  </a:cubicBezTo>
                  <a:cubicBezTo>
                    <a:pt x="373" y="283"/>
                    <a:pt x="373" y="283"/>
                    <a:pt x="373" y="283"/>
                  </a:cubicBezTo>
                  <a:cubicBezTo>
                    <a:pt x="370" y="276"/>
                    <a:pt x="370" y="276"/>
                    <a:pt x="370" y="276"/>
                  </a:cubicBezTo>
                  <a:cubicBezTo>
                    <a:pt x="370" y="276"/>
                    <a:pt x="368" y="274"/>
                    <a:pt x="364" y="273"/>
                  </a:cubicBezTo>
                  <a:cubicBezTo>
                    <a:pt x="363" y="273"/>
                    <a:pt x="363" y="273"/>
                    <a:pt x="363" y="273"/>
                  </a:cubicBezTo>
                  <a:cubicBezTo>
                    <a:pt x="363" y="273"/>
                    <a:pt x="363" y="273"/>
                    <a:pt x="363" y="273"/>
                  </a:cubicBezTo>
                  <a:cubicBezTo>
                    <a:pt x="357" y="269"/>
                    <a:pt x="357" y="269"/>
                    <a:pt x="357" y="269"/>
                  </a:cubicBezTo>
                  <a:cubicBezTo>
                    <a:pt x="356" y="269"/>
                    <a:pt x="356" y="269"/>
                    <a:pt x="356" y="269"/>
                  </a:cubicBezTo>
                  <a:cubicBezTo>
                    <a:pt x="356" y="268"/>
                    <a:pt x="356" y="268"/>
                    <a:pt x="356" y="268"/>
                  </a:cubicBezTo>
                  <a:cubicBezTo>
                    <a:pt x="356" y="268"/>
                    <a:pt x="356" y="268"/>
                    <a:pt x="356" y="268"/>
                  </a:cubicBezTo>
                  <a:cubicBezTo>
                    <a:pt x="355" y="262"/>
                    <a:pt x="355" y="262"/>
                    <a:pt x="355" y="262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8" y="253"/>
                    <a:pt x="358" y="253"/>
                    <a:pt x="358" y="253"/>
                  </a:cubicBezTo>
                  <a:cubicBezTo>
                    <a:pt x="358" y="251"/>
                    <a:pt x="358" y="251"/>
                    <a:pt x="358" y="251"/>
                  </a:cubicBezTo>
                  <a:cubicBezTo>
                    <a:pt x="356" y="244"/>
                    <a:pt x="356" y="244"/>
                    <a:pt x="356" y="244"/>
                  </a:cubicBezTo>
                  <a:cubicBezTo>
                    <a:pt x="350" y="239"/>
                    <a:pt x="350" y="239"/>
                    <a:pt x="350" y="239"/>
                  </a:cubicBezTo>
                  <a:cubicBezTo>
                    <a:pt x="350" y="238"/>
                    <a:pt x="350" y="238"/>
                    <a:pt x="350" y="238"/>
                  </a:cubicBezTo>
                  <a:cubicBezTo>
                    <a:pt x="349" y="222"/>
                    <a:pt x="349" y="222"/>
                    <a:pt x="349" y="222"/>
                  </a:cubicBezTo>
                  <a:cubicBezTo>
                    <a:pt x="345" y="218"/>
                    <a:pt x="345" y="218"/>
                    <a:pt x="345" y="218"/>
                  </a:cubicBezTo>
                  <a:cubicBezTo>
                    <a:pt x="344" y="218"/>
                    <a:pt x="344" y="218"/>
                    <a:pt x="344" y="218"/>
                  </a:cubicBezTo>
                  <a:cubicBezTo>
                    <a:pt x="344" y="217"/>
                    <a:pt x="344" y="217"/>
                    <a:pt x="344" y="217"/>
                  </a:cubicBezTo>
                  <a:cubicBezTo>
                    <a:pt x="344" y="217"/>
                    <a:pt x="344" y="217"/>
                    <a:pt x="344" y="217"/>
                  </a:cubicBezTo>
                  <a:cubicBezTo>
                    <a:pt x="341" y="210"/>
                    <a:pt x="341" y="210"/>
                    <a:pt x="341" y="210"/>
                  </a:cubicBezTo>
                  <a:cubicBezTo>
                    <a:pt x="326" y="208"/>
                    <a:pt x="326" y="208"/>
                    <a:pt x="326" y="208"/>
                  </a:cubicBezTo>
                  <a:cubicBezTo>
                    <a:pt x="323" y="207"/>
                    <a:pt x="320" y="204"/>
                    <a:pt x="319" y="201"/>
                  </a:cubicBezTo>
                  <a:cubicBezTo>
                    <a:pt x="312" y="201"/>
                    <a:pt x="312" y="201"/>
                    <a:pt x="312" y="201"/>
                  </a:cubicBezTo>
                  <a:cubicBezTo>
                    <a:pt x="310" y="200"/>
                    <a:pt x="308" y="199"/>
                    <a:pt x="305" y="196"/>
                  </a:cubicBezTo>
                  <a:cubicBezTo>
                    <a:pt x="304" y="195"/>
                    <a:pt x="304" y="195"/>
                    <a:pt x="304" y="195"/>
                  </a:cubicBezTo>
                  <a:cubicBezTo>
                    <a:pt x="302" y="194"/>
                    <a:pt x="301" y="191"/>
                    <a:pt x="299" y="188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299" y="188"/>
                    <a:pt x="299" y="188"/>
                    <a:pt x="299" y="188"/>
                  </a:cubicBezTo>
                  <a:cubicBezTo>
                    <a:pt x="298" y="181"/>
                    <a:pt x="298" y="181"/>
                    <a:pt x="298" y="181"/>
                  </a:cubicBezTo>
                  <a:cubicBezTo>
                    <a:pt x="298" y="181"/>
                    <a:pt x="298" y="181"/>
                    <a:pt x="298" y="181"/>
                  </a:cubicBezTo>
                  <a:cubicBezTo>
                    <a:pt x="298" y="181"/>
                    <a:pt x="298" y="181"/>
                    <a:pt x="298" y="181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298" y="180"/>
                    <a:pt x="298" y="180"/>
                    <a:pt x="298" y="180"/>
                  </a:cubicBezTo>
                  <a:cubicBezTo>
                    <a:pt x="300" y="168"/>
                    <a:pt x="300" y="168"/>
                    <a:pt x="300" y="168"/>
                  </a:cubicBezTo>
                  <a:cubicBezTo>
                    <a:pt x="300" y="168"/>
                    <a:pt x="300" y="168"/>
                    <a:pt x="300" y="168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2" y="162"/>
                    <a:pt x="302" y="162"/>
                    <a:pt x="302" y="162"/>
                  </a:cubicBezTo>
                  <a:cubicBezTo>
                    <a:pt x="303" y="162"/>
                    <a:pt x="303" y="162"/>
                    <a:pt x="303" y="162"/>
                  </a:cubicBezTo>
                  <a:cubicBezTo>
                    <a:pt x="318" y="155"/>
                    <a:pt x="318" y="155"/>
                    <a:pt x="318" y="155"/>
                  </a:cubicBezTo>
                  <a:cubicBezTo>
                    <a:pt x="324" y="148"/>
                    <a:pt x="324" y="148"/>
                    <a:pt x="324" y="148"/>
                  </a:cubicBezTo>
                  <a:cubicBezTo>
                    <a:pt x="325" y="142"/>
                    <a:pt x="325" y="142"/>
                    <a:pt x="325" y="142"/>
                  </a:cubicBezTo>
                  <a:cubicBezTo>
                    <a:pt x="324" y="138"/>
                    <a:pt x="324" y="138"/>
                    <a:pt x="324" y="138"/>
                  </a:cubicBezTo>
                  <a:cubicBezTo>
                    <a:pt x="322" y="132"/>
                    <a:pt x="320" y="129"/>
                    <a:pt x="320" y="127"/>
                  </a:cubicBezTo>
                  <a:cubicBezTo>
                    <a:pt x="317" y="128"/>
                    <a:pt x="317" y="128"/>
                    <a:pt x="317" y="128"/>
                  </a:cubicBezTo>
                  <a:cubicBezTo>
                    <a:pt x="312" y="127"/>
                    <a:pt x="312" y="127"/>
                    <a:pt x="312" y="127"/>
                  </a:cubicBezTo>
                  <a:cubicBezTo>
                    <a:pt x="310" y="128"/>
                    <a:pt x="307" y="131"/>
                    <a:pt x="303" y="136"/>
                  </a:cubicBezTo>
                  <a:cubicBezTo>
                    <a:pt x="296" y="143"/>
                    <a:pt x="296" y="143"/>
                    <a:pt x="296" y="143"/>
                  </a:cubicBezTo>
                  <a:cubicBezTo>
                    <a:pt x="296" y="143"/>
                    <a:pt x="296" y="143"/>
                    <a:pt x="296" y="143"/>
                  </a:cubicBezTo>
                  <a:cubicBezTo>
                    <a:pt x="295" y="143"/>
                    <a:pt x="295" y="143"/>
                    <a:pt x="295" y="143"/>
                  </a:cubicBezTo>
                  <a:cubicBezTo>
                    <a:pt x="290" y="144"/>
                    <a:pt x="286" y="145"/>
                    <a:pt x="284" y="144"/>
                  </a:cubicBezTo>
                  <a:lnTo>
                    <a:pt x="271" y="140"/>
                  </a:ln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1" name="Freeform 7"/>
            <p:cNvSpPr>
              <a:spLocks/>
            </p:cNvSpPr>
            <p:nvPr/>
          </p:nvSpPr>
          <p:spPr bwMode="auto">
            <a:xfrm>
              <a:off x="3061317" y="2052117"/>
              <a:ext cx="435346" cy="717187"/>
            </a:xfrm>
            <a:custGeom>
              <a:avLst/>
              <a:gdLst>
                <a:gd name="T0" fmla="*/ 46 w 92"/>
                <a:gd name="T1" fmla="*/ 29 h 152"/>
                <a:gd name="T2" fmla="*/ 46 w 92"/>
                <a:gd name="T3" fmla="*/ 43 h 152"/>
                <a:gd name="T4" fmla="*/ 42 w 92"/>
                <a:gd name="T5" fmla="*/ 54 h 152"/>
                <a:gd name="T6" fmla="*/ 38 w 92"/>
                <a:gd name="T7" fmla="*/ 62 h 152"/>
                <a:gd name="T8" fmla="*/ 37 w 92"/>
                <a:gd name="T9" fmla="*/ 61 h 152"/>
                <a:gd name="T10" fmla="*/ 22 w 92"/>
                <a:gd name="T11" fmla="*/ 65 h 152"/>
                <a:gd name="T12" fmla="*/ 6 w 92"/>
                <a:gd name="T13" fmla="*/ 67 h 152"/>
                <a:gd name="T14" fmla="*/ 4 w 92"/>
                <a:gd name="T15" fmla="*/ 70 h 152"/>
                <a:gd name="T16" fmla="*/ 19 w 92"/>
                <a:gd name="T17" fmla="*/ 72 h 152"/>
                <a:gd name="T18" fmla="*/ 20 w 92"/>
                <a:gd name="T19" fmla="*/ 72 h 152"/>
                <a:gd name="T20" fmla="*/ 24 w 92"/>
                <a:gd name="T21" fmla="*/ 81 h 152"/>
                <a:gd name="T22" fmla="*/ 30 w 92"/>
                <a:gd name="T23" fmla="*/ 92 h 152"/>
                <a:gd name="T24" fmla="*/ 35 w 92"/>
                <a:gd name="T25" fmla="*/ 108 h 152"/>
                <a:gd name="T26" fmla="*/ 36 w 92"/>
                <a:gd name="T27" fmla="*/ 108 h 152"/>
                <a:gd name="T28" fmla="*/ 38 w 92"/>
                <a:gd name="T29" fmla="*/ 116 h 152"/>
                <a:gd name="T30" fmla="*/ 36 w 92"/>
                <a:gd name="T31" fmla="*/ 124 h 152"/>
                <a:gd name="T32" fmla="*/ 36 w 92"/>
                <a:gd name="T33" fmla="*/ 132 h 152"/>
                <a:gd name="T34" fmla="*/ 50 w 92"/>
                <a:gd name="T35" fmla="*/ 140 h 152"/>
                <a:gd name="T36" fmla="*/ 58 w 92"/>
                <a:gd name="T37" fmla="*/ 151 h 152"/>
                <a:gd name="T38" fmla="*/ 62 w 92"/>
                <a:gd name="T39" fmla="*/ 152 h 152"/>
                <a:gd name="T40" fmla="*/ 61 w 92"/>
                <a:gd name="T41" fmla="*/ 139 h 152"/>
                <a:gd name="T42" fmla="*/ 70 w 92"/>
                <a:gd name="T43" fmla="*/ 134 h 152"/>
                <a:gd name="T44" fmla="*/ 71 w 92"/>
                <a:gd name="T45" fmla="*/ 134 h 152"/>
                <a:gd name="T46" fmla="*/ 72 w 92"/>
                <a:gd name="T47" fmla="*/ 134 h 152"/>
                <a:gd name="T48" fmla="*/ 78 w 92"/>
                <a:gd name="T49" fmla="*/ 133 h 152"/>
                <a:gd name="T50" fmla="*/ 79 w 92"/>
                <a:gd name="T51" fmla="*/ 122 h 152"/>
                <a:gd name="T52" fmla="*/ 74 w 92"/>
                <a:gd name="T53" fmla="*/ 116 h 152"/>
                <a:gd name="T54" fmla="*/ 69 w 92"/>
                <a:gd name="T55" fmla="*/ 116 h 152"/>
                <a:gd name="T56" fmla="*/ 66 w 92"/>
                <a:gd name="T57" fmla="*/ 105 h 152"/>
                <a:gd name="T58" fmla="*/ 68 w 92"/>
                <a:gd name="T59" fmla="*/ 84 h 152"/>
                <a:gd name="T60" fmla="*/ 82 w 92"/>
                <a:gd name="T61" fmla="*/ 80 h 152"/>
                <a:gd name="T62" fmla="*/ 92 w 92"/>
                <a:gd name="T63" fmla="*/ 54 h 152"/>
                <a:gd name="T64" fmla="*/ 84 w 92"/>
                <a:gd name="T65" fmla="*/ 48 h 152"/>
                <a:gd name="T66" fmla="*/ 83 w 92"/>
                <a:gd name="T67" fmla="*/ 48 h 152"/>
                <a:gd name="T68" fmla="*/ 76 w 92"/>
                <a:gd name="T69" fmla="*/ 48 h 152"/>
                <a:gd name="T70" fmla="*/ 72 w 92"/>
                <a:gd name="T71" fmla="*/ 42 h 152"/>
                <a:gd name="T72" fmla="*/ 71 w 92"/>
                <a:gd name="T73" fmla="*/ 42 h 152"/>
                <a:gd name="T74" fmla="*/ 73 w 92"/>
                <a:gd name="T75" fmla="*/ 26 h 152"/>
                <a:gd name="T76" fmla="*/ 76 w 92"/>
                <a:gd name="T77" fmla="*/ 18 h 152"/>
                <a:gd name="T78" fmla="*/ 78 w 92"/>
                <a:gd name="T79" fmla="*/ 10 h 152"/>
                <a:gd name="T80" fmla="*/ 64 w 92"/>
                <a:gd name="T8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2" h="152">
                  <a:moveTo>
                    <a:pt x="54" y="9"/>
                  </a:moveTo>
                  <a:cubicBezTo>
                    <a:pt x="46" y="29"/>
                    <a:pt x="46" y="29"/>
                    <a:pt x="46" y="29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57"/>
                    <a:pt x="41" y="60"/>
                    <a:pt x="38" y="61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9" y="86"/>
                    <a:pt x="30" y="88"/>
                    <a:pt x="30" y="92"/>
                  </a:cubicBezTo>
                  <a:cubicBezTo>
                    <a:pt x="30" y="103"/>
                    <a:pt x="30" y="103"/>
                    <a:pt x="30" y="103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20"/>
                    <a:pt x="38" y="120"/>
                    <a:pt x="38" y="120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41" y="135"/>
                    <a:pt x="41" y="135"/>
                    <a:pt x="41" y="135"/>
                  </a:cubicBezTo>
                  <a:cubicBezTo>
                    <a:pt x="46" y="137"/>
                    <a:pt x="49" y="138"/>
                    <a:pt x="50" y="140"/>
                  </a:cubicBezTo>
                  <a:cubicBezTo>
                    <a:pt x="53" y="146"/>
                    <a:pt x="53" y="146"/>
                    <a:pt x="53" y="146"/>
                  </a:cubicBezTo>
                  <a:cubicBezTo>
                    <a:pt x="56" y="148"/>
                    <a:pt x="58" y="150"/>
                    <a:pt x="58" y="151"/>
                  </a:cubicBezTo>
                  <a:cubicBezTo>
                    <a:pt x="62" y="152"/>
                    <a:pt x="62" y="152"/>
                    <a:pt x="62" y="152"/>
                  </a:cubicBezTo>
                  <a:cubicBezTo>
                    <a:pt x="62" y="152"/>
                    <a:pt x="62" y="152"/>
                    <a:pt x="62" y="152"/>
                  </a:cubicBezTo>
                  <a:cubicBezTo>
                    <a:pt x="61" y="144"/>
                    <a:pt x="61" y="144"/>
                    <a:pt x="61" y="144"/>
                  </a:cubicBezTo>
                  <a:cubicBezTo>
                    <a:pt x="60" y="142"/>
                    <a:pt x="60" y="140"/>
                    <a:pt x="61" y="139"/>
                  </a:cubicBezTo>
                  <a:cubicBezTo>
                    <a:pt x="62" y="138"/>
                    <a:pt x="63" y="137"/>
                    <a:pt x="64" y="136"/>
                  </a:cubicBezTo>
                  <a:cubicBezTo>
                    <a:pt x="70" y="134"/>
                    <a:pt x="70" y="134"/>
                    <a:pt x="70" y="134"/>
                  </a:cubicBezTo>
                  <a:cubicBezTo>
                    <a:pt x="70" y="134"/>
                    <a:pt x="70" y="134"/>
                    <a:pt x="70" y="134"/>
                  </a:cubicBezTo>
                  <a:cubicBezTo>
                    <a:pt x="71" y="134"/>
                    <a:pt x="71" y="134"/>
                    <a:pt x="71" y="134"/>
                  </a:cubicBezTo>
                  <a:cubicBezTo>
                    <a:pt x="71" y="134"/>
                    <a:pt x="71" y="134"/>
                    <a:pt x="71" y="134"/>
                  </a:cubicBezTo>
                  <a:cubicBezTo>
                    <a:pt x="72" y="134"/>
                    <a:pt x="72" y="134"/>
                    <a:pt x="72" y="134"/>
                  </a:cubicBezTo>
                  <a:cubicBezTo>
                    <a:pt x="74" y="135"/>
                    <a:pt x="74" y="135"/>
                    <a:pt x="74" y="135"/>
                  </a:cubicBezTo>
                  <a:cubicBezTo>
                    <a:pt x="78" y="133"/>
                    <a:pt x="78" y="133"/>
                    <a:pt x="78" y="133"/>
                  </a:cubicBezTo>
                  <a:cubicBezTo>
                    <a:pt x="78" y="132"/>
                    <a:pt x="78" y="132"/>
                    <a:pt x="78" y="132"/>
                  </a:cubicBezTo>
                  <a:cubicBezTo>
                    <a:pt x="79" y="122"/>
                    <a:pt x="79" y="122"/>
                    <a:pt x="79" y="122"/>
                  </a:cubicBezTo>
                  <a:cubicBezTo>
                    <a:pt x="77" y="118"/>
                    <a:pt x="77" y="118"/>
                    <a:pt x="77" y="118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88" y="80"/>
                    <a:pt x="88" y="80"/>
                    <a:pt x="88" y="80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90" y="51"/>
                    <a:pt x="89" y="49"/>
                    <a:pt x="87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4" y="22"/>
                    <a:pt x="75" y="20"/>
                    <a:pt x="76" y="18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64" y="0"/>
                    <a:pt x="64" y="0"/>
                    <a:pt x="64" y="0"/>
                  </a:cubicBezTo>
                  <a:lnTo>
                    <a:pt x="54" y="9"/>
                  </a:ln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2" name="Freeform 8"/>
            <p:cNvSpPr>
              <a:spLocks/>
            </p:cNvSpPr>
            <p:nvPr/>
          </p:nvSpPr>
          <p:spPr bwMode="auto">
            <a:xfrm>
              <a:off x="-1060618" y="159750"/>
              <a:ext cx="3085161" cy="2330227"/>
            </a:xfrm>
            <a:custGeom>
              <a:avLst/>
              <a:gdLst>
                <a:gd name="T0" fmla="*/ 639 w 652"/>
                <a:gd name="T1" fmla="*/ 228 h 493"/>
                <a:gd name="T2" fmla="*/ 612 w 652"/>
                <a:gd name="T3" fmla="*/ 204 h 493"/>
                <a:gd name="T4" fmla="*/ 596 w 652"/>
                <a:gd name="T5" fmla="*/ 184 h 493"/>
                <a:gd name="T6" fmla="*/ 520 w 652"/>
                <a:gd name="T7" fmla="*/ 166 h 493"/>
                <a:gd name="T8" fmla="*/ 524 w 652"/>
                <a:gd name="T9" fmla="*/ 90 h 493"/>
                <a:gd name="T10" fmla="*/ 470 w 652"/>
                <a:gd name="T11" fmla="*/ 25 h 493"/>
                <a:gd name="T12" fmla="*/ 443 w 652"/>
                <a:gd name="T13" fmla="*/ 7 h 493"/>
                <a:gd name="T14" fmla="*/ 401 w 652"/>
                <a:gd name="T15" fmla="*/ 61 h 493"/>
                <a:gd name="T16" fmla="*/ 309 w 652"/>
                <a:gd name="T17" fmla="*/ 112 h 493"/>
                <a:gd name="T18" fmla="*/ 291 w 652"/>
                <a:gd name="T19" fmla="*/ 115 h 493"/>
                <a:gd name="T20" fmla="*/ 237 w 652"/>
                <a:gd name="T21" fmla="*/ 110 h 493"/>
                <a:gd name="T22" fmla="*/ 245 w 652"/>
                <a:gd name="T23" fmla="*/ 168 h 493"/>
                <a:gd name="T24" fmla="*/ 234 w 652"/>
                <a:gd name="T25" fmla="*/ 198 h 493"/>
                <a:gd name="T26" fmla="*/ 226 w 652"/>
                <a:gd name="T27" fmla="*/ 196 h 493"/>
                <a:gd name="T28" fmla="*/ 202 w 652"/>
                <a:gd name="T29" fmla="*/ 224 h 493"/>
                <a:gd name="T30" fmla="*/ 165 w 652"/>
                <a:gd name="T31" fmla="*/ 234 h 493"/>
                <a:gd name="T32" fmla="*/ 92 w 652"/>
                <a:gd name="T33" fmla="*/ 253 h 493"/>
                <a:gd name="T34" fmla="*/ 53 w 652"/>
                <a:gd name="T35" fmla="*/ 247 h 493"/>
                <a:gd name="T36" fmla="*/ 33 w 652"/>
                <a:gd name="T37" fmla="*/ 240 h 493"/>
                <a:gd name="T38" fmla="*/ 5 w 652"/>
                <a:gd name="T39" fmla="*/ 284 h 493"/>
                <a:gd name="T40" fmla="*/ 27 w 652"/>
                <a:gd name="T41" fmla="*/ 303 h 493"/>
                <a:gd name="T42" fmla="*/ 21 w 652"/>
                <a:gd name="T43" fmla="*/ 356 h 493"/>
                <a:gd name="T44" fmla="*/ 21 w 652"/>
                <a:gd name="T45" fmla="*/ 367 h 493"/>
                <a:gd name="T46" fmla="*/ 60 w 652"/>
                <a:gd name="T47" fmla="*/ 417 h 493"/>
                <a:gd name="T48" fmla="*/ 85 w 652"/>
                <a:gd name="T49" fmla="*/ 443 h 493"/>
                <a:gd name="T50" fmla="*/ 105 w 652"/>
                <a:gd name="T51" fmla="*/ 490 h 493"/>
                <a:gd name="T52" fmla="*/ 130 w 652"/>
                <a:gd name="T53" fmla="*/ 493 h 493"/>
                <a:gd name="T54" fmla="*/ 145 w 652"/>
                <a:gd name="T55" fmla="*/ 466 h 493"/>
                <a:gd name="T56" fmla="*/ 165 w 652"/>
                <a:gd name="T57" fmla="*/ 468 h 493"/>
                <a:gd name="T58" fmla="*/ 230 w 652"/>
                <a:gd name="T59" fmla="*/ 465 h 493"/>
                <a:gd name="T60" fmla="*/ 251 w 652"/>
                <a:gd name="T61" fmla="*/ 480 h 493"/>
                <a:gd name="T62" fmla="*/ 285 w 652"/>
                <a:gd name="T63" fmla="*/ 480 h 493"/>
                <a:gd name="T64" fmla="*/ 360 w 652"/>
                <a:gd name="T65" fmla="*/ 470 h 493"/>
                <a:gd name="T66" fmla="*/ 413 w 652"/>
                <a:gd name="T67" fmla="*/ 472 h 493"/>
                <a:gd name="T68" fmla="*/ 446 w 652"/>
                <a:gd name="T69" fmla="*/ 484 h 493"/>
                <a:gd name="T70" fmla="*/ 473 w 652"/>
                <a:gd name="T71" fmla="*/ 491 h 493"/>
                <a:gd name="T72" fmla="*/ 469 w 652"/>
                <a:gd name="T73" fmla="*/ 470 h 493"/>
                <a:gd name="T74" fmla="*/ 477 w 652"/>
                <a:gd name="T75" fmla="*/ 460 h 493"/>
                <a:gd name="T76" fmla="*/ 479 w 652"/>
                <a:gd name="T77" fmla="*/ 446 h 493"/>
                <a:gd name="T78" fmla="*/ 461 w 652"/>
                <a:gd name="T79" fmla="*/ 428 h 493"/>
                <a:gd name="T80" fmla="*/ 462 w 652"/>
                <a:gd name="T81" fmla="*/ 414 h 493"/>
                <a:gd name="T82" fmla="*/ 494 w 652"/>
                <a:gd name="T83" fmla="*/ 396 h 493"/>
                <a:gd name="T84" fmla="*/ 527 w 652"/>
                <a:gd name="T85" fmla="*/ 390 h 493"/>
                <a:gd name="T86" fmla="*/ 544 w 652"/>
                <a:gd name="T87" fmla="*/ 375 h 493"/>
                <a:gd name="T88" fmla="*/ 545 w 652"/>
                <a:gd name="T89" fmla="*/ 367 h 493"/>
                <a:gd name="T90" fmla="*/ 547 w 652"/>
                <a:gd name="T91" fmla="*/ 343 h 493"/>
                <a:gd name="T92" fmla="*/ 585 w 652"/>
                <a:gd name="T93" fmla="*/ 314 h 493"/>
                <a:gd name="T94" fmla="*/ 603 w 652"/>
                <a:gd name="T95" fmla="*/ 302 h 493"/>
                <a:gd name="T96" fmla="*/ 635 w 652"/>
                <a:gd name="T97" fmla="*/ 294 h 493"/>
                <a:gd name="T98" fmla="*/ 648 w 652"/>
                <a:gd name="T99" fmla="*/ 281 h 493"/>
                <a:gd name="T100" fmla="*/ 651 w 652"/>
                <a:gd name="T101" fmla="*/ 266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2" h="493">
                  <a:moveTo>
                    <a:pt x="651" y="265"/>
                  </a:moveTo>
                  <a:cubicBezTo>
                    <a:pt x="652" y="265"/>
                    <a:pt x="652" y="265"/>
                    <a:pt x="652" y="265"/>
                  </a:cubicBezTo>
                  <a:cubicBezTo>
                    <a:pt x="652" y="265"/>
                    <a:pt x="652" y="265"/>
                    <a:pt x="652" y="265"/>
                  </a:cubicBezTo>
                  <a:cubicBezTo>
                    <a:pt x="652" y="264"/>
                    <a:pt x="652" y="264"/>
                    <a:pt x="652" y="264"/>
                  </a:cubicBezTo>
                  <a:cubicBezTo>
                    <a:pt x="639" y="228"/>
                    <a:pt x="639" y="228"/>
                    <a:pt x="639" y="228"/>
                  </a:cubicBezTo>
                  <a:cubicBezTo>
                    <a:pt x="631" y="222"/>
                    <a:pt x="631" y="222"/>
                    <a:pt x="631" y="222"/>
                  </a:cubicBezTo>
                  <a:cubicBezTo>
                    <a:pt x="631" y="221"/>
                    <a:pt x="631" y="221"/>
                    <a:pt x="631" y="221"/>
                  </a:cubicBezTo>
                  <a:cubicBezTo>
                    <a:pt x="629" y="206"/>
                    <a:pt x="629" y="206"/>
                    <a:pt x="629" y="206"/>
                  </a:cubicBezTo>
                  <a:cubicBezTo>
                    <a:pt x="613" y="204"/>
                    <a:pt x="613" y="204"/>
                    <a:pt x="613" y="204"/>
                  </a:cubicBezTo>
                  <a:cubicBezTo>
                    <a:pt x="612" y="204"/>
                    <a:pt x="612" y="204"/>
                    <a:pt x="612" y="204"/>
                  </a:cubicBezTo>
                  <a:cubicBezTo>
                    <a:pt x="611" y="204"/>
                    <a:pt x="611" y="204"/>
                    <a:pt x="611" y="204"/>
                  </a:cubicBezTo>
                  <a:cubicBezTo>
                    <a:pt x="611" y="203"/>
                    <a:pt x="611" y="203"/>
                    <a:pt x="611" y="203"/>
                  </a:cubicBezTo>
                  <a:cubicBezTo>
                    <a:pt x="611" y="202"/>
                    <a:pt x="611" y="202"/>
                    <a:pt x="611" y="202"/>
                  </a:cubicBezTo>
                  <a:cubicBezTo>
                    <a:pt x="611" y="202"/>
                    <a:pt x="611" y="202"/>
                    <a:pt x="611" y="202"/>
                  </a:cubicBezTo>
                  <a:cubicBezTo>
                    <a:pt x="609" y="196"/>
                    <a:pt x="604" y="190"/>
                    <a:pt x="596" y="184"/>
                  </a:cubicBezTo>
                  <a:cubicBezTo>
                    <a:pt x="591" y="180"/>
                    <a:pt x="587" y="178"/>
                    <a:pt x="583" y="177"/>
                  </a:cubicBezTo>
                  <a:cubicBezTo>
                    <a:pt x="581" y="176"/>
                    <a:pt x="578" y="174"/>
                    <a:pt x="576" y="173"/>
                  </a:cubicBezTo>
                  <a:cubicBezTo>
                    <a:pt x="571" y="169"/>
                    <a:pt x="553" y="166"/>
                    <a:pt x="521" y="166"/>
                  </a:cubicBezTo>
                  <a:cubicBezTo>
                    <a:pt x="520" y="166"/>
                    <a:pt x="520" y="166"/>
                    <a:pt x="520" y="166"/>
                  </a:cubicBezTo>
                  <a:cubicBezTo>
                    <a:pt x="520" y="166"/>
                    <a:pt x="520" y="166"/>
                    <a:pt x="520" y="166"/>
                  </a:cubicBezTo>
                  <a:cubicBezTo>
                    <a:pt x="516" y="160"/>
                    <a:pt x="516" y="160"/>
                    <a:pt x="516" y="160"/>
                  </a:cubicBezTo>
                  <a:cubicBezTo>
                    <a:pt x="515" y="156"/>
                    <a:pt x="513" y="153"/>
                    <a:pt x="513" y="150"/>
                  </a:cubicBezTo>
                  <a:cubicBezTo>
                    <a:pt x="513" y="145"/>
                    <a:pt x="518" y="131"/>
                    <a:pt x="529" y="107"/>
                  </a:cubicBezTo>
                  <a:cubicBezTo>
                    <a:pt x="524" y="90"/>
                    <a:pt x="524" y="90"/>
                    <a:pt x="524" y="90"/>
                  </a:cubicBezTo>
                  <a:cubicBezTo>
                    <a:pt x="524" y="90"/>
                    <a:pt x="524" y="90"/>
                    <a:pt x="524" y="90"/>
                  </a:cubicBezTo>
                  <a:cubicBezTo>
                    <a:pt x="518" y="62"/>
                    <a:pt x="518" y="62"/>
                    <a:pt x="518" y="62"/>
                  </a:cubicBezTo>
                  <a:cubicBezTo>
                    <a:pt x="517" y="58"/>
                    <a:pt x="510" y="54"/>
                    <a:pt x="498" y="50"/>
                  </a:cubicBezTo>
                  <a:cubicBezTo>
                    <a:pt x="496" y="50"/>
                    <a:pt x="493" y="49"/>
                    <a:pt x="491" y="47"/>
                  </a:cubicBezTo>
                  <a:cubicBezTo>
                    <a:pt x="487" y="45"/>
                    <a:pt x="483" y="42"/>
                    <a:pt x="482" y="37"/>
                  </a:cubicBezTo>
                  <a:cubicBezTo>
                    <a:pt x="479" y="32"/>
                    <a:pt x="475" y="28"/>
                    <a:pt x="470" y="25"/>
                  </a:cubicBezTo>
                  <a:cubicBezTo>
                    <a:pt x="469" y="25"/>
                    <a:pt x="469" y="25"/>
                    <a:pt x="469" y="25"/>
                  </a:cubicBezTo>
                  <a:cubicBezTo>
                    <a:pt x="469" y="24"/>
                    <a:pt x="469" y="24"/>
                    <a:pt x="469" y="24"/>
                  </a:cubicBezTo>
                  <a:cubicBezTo>
                    <a:pt x="464" y="0"/>
                    <a:pt x="464" y="0"/>
                    <a:pt x="464" y="0"/>
                  </a:cubicBezTo>
                  <a:cubicBezTo>
                    <a:pt x="445" y="2"/>
                    <a:pt x="445" y="2"/>
                    <a:pt x="445" y="2"/>
                  </a:cubicBezTo>
                  <a:cubicBezTo>
                    <a:pt x="443" y="7"/>
                    <a:pt x="443" y="7"/>
                    <a:pt x="443" y="7"/>
                  </a:cubicBezTo>
                  <a:cubicBezTo>
                    <a:pt x="441" y="15"/>
                    <a:pt x="438" y="19"/>
                    <a:pt x="435" y="19"/>
                  </a:cubicBezTo>
                  <a:cubicBezTo>
                    <a:pt x="423" y="23"/>
                    <a:pt x="423" y="23"/>
                    <a:pt x="423" y="23"/>
                  </a:cubicBezTo>
                  <a:cubicBezTo>
                    <a:pt x="415" y="26"/>
                    <a:pt x="411" y="29"/>
                    <a:pt x="408" y="33"/>
                  </a:cubicBezTo>
                  <a:cubicBezTo>
                    <a:pt x="407" y="34"/>
                    <a:pt x="406" y="39"/>
                    <a:pt x="405" y="46"/>
                  </a:cubicBezTo>
                  <a:cubicBezTo>
                    <a:pt x="404" y="53"/>
                    <a:pt x="403" y="58"/>
                    <a:pt x="401" y="61"/>
                  </a:cubicBezTo>
                  <a:cubicBezTo>
                    <a:pt x="399" y="66"/>
                    <a:pt x="395" y="70"/>
                    <a:pt x="389" y="72"/>
                  </a:cubicBezTo>
                  <a:cubicBezTo>
                    <a:pt x="379" y="76"/>
                    <a:pt x="361" y="70"/>
                    <a:pt x="337" y="52"/>
                  </a:cubicBezTo>
                  <a:cubicBezTo>
                    <a:pt x="304" y="94"/>
                    <a:pt x="304" y="94"/>
                    <a:pt x="304" y="94"/>
                  </a:cubicBezTo>
                  <a:cubicBezTo>
                    <a:pt x="308" y="112"/>
                    <a:pt x="308" y="112"/>
                    <a:pt x="308" y="112"/>
                  </a:cubicBezTo>
                  <a:cubicBezTo>
                    <a:pt x="309" y="112"/>
                    <a:pt x="309" y="112"/>
                    <a:pt x="309" y="112"/>
                  </a:cubicBezTo>
                  <a:cubicBezTo>
                    <a:pt x="309" y="112"/>
                    <a:pt x="309" y="112"/>
                    <a:pt x="309" y="112"/>
                  </a:cubicBezTo>
                  <a:cubicBezTo>
                    <a:pt x="308" y="113"/>
                    <a:pt x="308" y="113"/>
                    <a:pt x="308" y="113"/>
                  </a:cubicBezTo>
                  <a:cubicBezTo>
                    <a:pt x="308" y="113"/>
                    <a:pt x="308" y="113"/>
                    <a:pt x="308" y="113"/>
                  </a:cubicBezTo>
                  <a:cubicBezTo>
                    <a:pt x="307" y="116"/>
                    <a:pt x="304" y="117"/>
                    <a:pt x="301" y="118"/>
                  </a:cubicBezTo>
                  <a:cubicBezTo>
                    <a:pt x="298" y="118"/>
                    <a:pt x="295" y="117"/>
                    <a:pt x="291" y="115"/>
                  </a:cubicBezTo>
                  <a:cubicBezTo>
                    <a:pt x="288" y="112"/>
                    <a:pt x="279" y="110"/>
                    <a:pt x="264" y="110"/>
                  </a:cubicBezTo>
                  <a:cubicBezTo>
                    <a:pt x="257" y="109"/>
                    <a:pt x="257" y="109"/>
                    <a:pt x="257" y="109"/>
                  </a:cubicBezTo>
                  <a:cubicBezTo>
                    <a:pt x="257" y="109"/>
                    <a:pt x="257" y="109"/>
                    <a:pt x="257" y="109"/>
                  </a:cubicBezTo>
                  <a:cubicBezTo>
                    <a:pt x="247" y="108"/>
                    <a:pt x="247" y="108"/>
                    <a:pt x="247" y="108"/>
                  </a:cubicBezTo>
                  <a:cubicBezTo>
                    <a:pt x="237" y="110"/>
                    <a:pt x="237" y="110"/>
                    <a:pt x="237" y="110"/>
                  </a:cubicBezTo>
                  <a:cubicBezTo>
                    <a:pt x="241" y="117"/>
                    <a:pt x="241" y="117"/>
                    <a:pt x="241" y="117"/>
                  </a:cubicBezTo>
                  <a:cubicBezTo>
                    <a:pt x="245" y="122"/>
                    <a:pt x="247" y="126"/>
                    <a:pt x="247" y="128"/>
                  </a:cubicBezTo>
                  <a:cubicBezTo>
                    <a:pt x="242" y="154"/>
                    <a:pt x="242" y="154"/>
                    <a:pt x="242" y="154"/>
                  </a:cubicBezTo>
                  <a:cubicBezTo>
                    <a:pt x="244" y="168"/>
                    <a:pt x="244" y="168"/>
                    <a:pt x="244" y="168"/>
                  </a:cubicBezTo>
                  <a:cubicBezTo>
                    <a:pt x="245" y="168"/>
                    <a:pt x="245" y="168"/>
                    <a:pt x="245" y="168"/>
                  </a:cubicBezTo>
                  <a:cubicBezTo>
                    <a:pt x="245" y="168"/>
                    <a:pt x="245" y="168"/>
                    <a:pt x="245" y="168"/>
                  </a:cubicBezTo>
                  <a:cubicBezTo>
                    <a:pt x="244" y="168"/>
                    <a:pt x="244" y="168"/>
                    <a:pt x="244" y="168"/>
                  </a:cubicBezTo>
                  <a:cubicBezTo>
                    <a:pt x="244" y="168"/>
                    <a:pt x="244" y="168"/>
                    <a:pt x="244" y="168"/>
                  </a:cubicBezTo>
                  <a:cubicBezTo>
                    <a:pt x="236" y="194"/>
                    <a:pt x="236" y="194"/>
                    <a:pt x="236" y="194"/>
                  </a:cubicBezTo>
                  <a:cubicBezTo>
                    <a:pt x="236" y="197"/>
                    <a:pt x="235" y="198"/>
                    <a:pt x="234" y="198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7"/>
                    <a:pt x="233" y="197"/>
                    <a:pt x="233" y="197"/>
                  </a:cubicBezTo>
                  <a:cubicBezTo>
                    <a:pt x="232" y="195"/>
                    <a:pt x="232" y="195"/>
                    <a:pt x="232" y="195"/>
                  </a:cubicBezTo>
                  <a:cubicBezTo>
                    <a:pt x="231" y="192"/>
                    <a:pt x="230" y="190"/>
                    <a:pt x="229" y="191"/>
                  </a:cubicBezTo>
                  <a:cubicBezTo>
                    <a:pt x="228" y="191"/>
                    <a:pt x="227" y="193"/>
                    <a:pt x="226" y="196"/>
                  </a:cubicBezTo>
                  <a:cubicBezTo>
                    <a:pt x="225" y="204"/>
                    <a:pt x="220" y="210"/>
                    <a:pt x="213" y="216"/>
                  </a:cubicBezTo>
                  <a:cubicBezTo>
                    <a:pt x="206" y="222"/>
                    <a:pt x="206" y="222"/>
                    <a:pt x="206" y="222"/>
                  </a:cubicBezTo>
                  <a:cubicBezTo>
                    <a:pt x="203" y="224"/>
                    <a:pt x="203" y="224"/>
                    <a:pt x="203" y="224"/>
                  </a:cubicBezTo>
                  <a:cubicBezTo>
                    <a:pt x="203" y="224"/>
                    <a:pt x="203" y="224"/>
                    <a:pt x="203" y="224"/>
                  </a:cubicBezTo>
                  <a:cubicBezTo>
                    <a:pt x="202" y="224"/>
                    <a:pt x="202" y="224"/>
                    <a:pt x="202" y="224"/>
                  </a:cubicBezTo>
                  <a:cubicBezTo>
                    <a:pt x="176" y="224"/>
                    <a:pt x="176" y="224"/>
                    <a:pt x="176" y="224"/>
                  </a:cubicBezTo>
                  <a:cubicBezTo>
                    <a:pt x="166" y="234"/>
                    <a:pt x="166" y="234"/>
                    <a:pt x="166" y="234"/>
                  </a:cubicBezTo>
                  <a:cubicBezTo>
                    <a:pt x="166" y="234"/>
                    <a:pt x="166" y="234"/>
                    <a:pt x="166" y="234"/>
                  </a:cubicBezTo>
                  <a:cubicBezTo>
                    <a:pt x="165" y="234"/>
                    <a:pt x="165" y="234"/>
                    <a:pt x="165" y="234"/>
                  </a:cubicBezTo>
                  <a:cubicBezTo>
                    <a:pt x="165" y="234"/>
                    <a:pt x="165" y="234"/>
                    <a:pt x="165" y="234"/>
                  </a:cubicBezTo>
                  <a:cubicBezTo>
                    <a:pt x="137" y="230"/>
                    <a:pt x="137" y="230"/>
                    <a:pt x="137" y="230"/>
                  </a:cubicBezTo>
                  <a:cubicBezTo>
                    <a:pt x="133" y="234"/>
                    <a:pt x="128" y="236"/>
                    <a:pt x="124" y="235"/>
                  </a:cubicBezTo>
                  <a:cubicBezTo>
                    <a:pt x="120" y="234"/>
                    <a:pt x="113" y="236"/>
                    <a:pt x="103" y="239"/>
                  </a:cubicBezTo>
                  <a:cubicBezTo>
                    <a:pt x="92" y="252"/>
                    <a:pt x="92" y="252"/>
                    <a:pt x="92" y="252"/>
                  </a:cubicBezTo>
                  <a:cubicBezTo>
                    <a:pt x="92" y="253"/>
                    <a:pt x="92" y="253"/>
                    <a:pt x="92" y="253"/>
                  </a:cubicBezTo>
                  <a:cubicBezTo>
                    <a:pt x="74" y="254"/>
                    <a:pt x="74" y="254"/>
                    <a:pt x="74" y="254"/>
                  </a:cubicBezTo>
                  <a:cubicBezTo>
                    <a:pt x="74" y="239"/>
                    <a:pt x="74" y="239"/>
                    <a:pt x="74" y="239"/>
                  </a:cubicBezTo>
                  <a:cubicBezTo>
                    <a:pt x="63" y="239"/>
                    <a:pt x="63" y="239"/>
                    <a:pt x="63" y="239"/>
                  </a:cubicBezTo>
                  <a:cubicBezTo>
                    <a:pt x="61" y="245"/>
                    <a:pt x="61" y="245"/>
                    <a:pt x="61" y="245"/>
                  </a:cubicBezTo>
                  <a:cubicBezTo>
                    <a:pt x="53" y="247"/>
                    <a:pt x="53" y="247"/>
                    <a:pt x="53" y="247"/>
                  </a:cubicBezTo>
                  <a:cubicBezTo>
                    <a:pt x="52" y="247"/>
                    <a:pt x="52" y="247"/>
                    <a:pt x="52" y="247"/>
                  </a:cubicBezTo>
                  <a:cubicBezTo>
                    <a:pt x="52" y="247"/>
                    <a:pt x="52" y="247"/>
                    <a:pt x="52" y="247"/>
                  </a:cubicBezTo>
                  <a:cubicBezTo>
                    <a:pt x="51" y="247"/>
                    <a:pt x="51" y="247"/>
                    <a:pt x="51" y="247"/>
                  </a:cubicBezTo>
                  <a:cubicBezTo>
                    <a:pt x="51" y="247"/>
                    <a:pt x="51" y="247"/>
                    <a:pt x="51" y="247"/>
                  </a:cubicBezTo>
                  <a:cubicBezTo>
                    <a:pt x="46" y="244"/>
                    <a:pt x="39" y="241"/>
                    <a:pt x="33" y="240"/>
                  </a:cubicBezTo>
                  <a:cubicBezTo>
                    <a:pt x="29" y="240"/>
                    <a:pt x="25" y="242"/>
                    <a:pt x="19" y="248"/>
                  </a:cubicBezTo>
                  <a:cubicBezTo>
                    <a:pt x="12" y="254"/>
                    <a:pt x="7" y="259"/>
                    <a:pt x="5" y="264"/>
                  </a:cubicBezTo>
                  <a:cubicBezTo>
                    <a:pt x="6" y="264"/>
                    <a:pt x="7" y="266"/>
                    <a:pt x="7" y="268"/>
                  </a:cubicBezTo>
                  <a:cubicBezTo>
                    <a:pt x="7" y="271"/>
                    <a:pt x="8" y="274"/>
                    <a:pt x="8" y="277"/>
                  </a:cubicBezTo>
                  <a:cubicBezTo>
                    <a:pt x="7" y="280"/>
                    <a:pt x="6" y="282"/>
                    <a:pt x="5" y="284"/>
                  </a:cubicBezTo>
                  <a:cubicBezTo>
                    <a:pt x="3" y="285"/>
                    <a:pt x="1" y="288"/>
                    <a:pt x="0" y="295"/>
                  </a:cubicBezTo>
                  <a:cubicBezTo>
                    <a:pt x="7" y="299"/>
                    <a:pt x="7" y="299"/>
                    <a:pt x="7" y="299"/>
                  </a:cubicBezTo>
                  <a:cubicBezTo>
                    <a:pt x="15" y="290"/>
                    <a:pt x="15" y="290"/>
                    <a:pt x="15" y="290"/>
                  </a:cubicBezTo>
                  <a:cubicBezTo>
                    <a:pt x="27" y="302"/>
                    <a:pt x="27" y="302"/>
                    <a:pt x="27" y="302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9" y="325"/>
                    <a:pt x="29" y="325"/>
                    <a:pt x="29" y="325"/>
                  </a:cubicBezTo>
                  <a:cubicBezTo>
                    <a:pt x="29" y="326"/>
                    <a:pt x="29" y="326"/>
                    <a:pt x="29" y="326"/>
                  </a:cubicBezTo>
                  <a:cubicBezTo>
                    <a:pt x="29" y="326"/>
                    <a:pt x="29" y="326"/>
                    <a:pt x="29" y="326"/>
                  </a:cubicBezTo>
                  <a:cubicBezTo>
                    <a:pt x="22" y="356"/>
                    <a:pt x="22" y="356"/>
                    <a:pt x="22" y="356"/>
                  </a:cubicBezTo>
                  <a:cubicBezTo>
                    <a:pt x="21" y="356"/>
                    <a:pt x="21" y="356"/>
                    <a:pt x="21" y="356"/>
                  </a:cubicBezTo>
                  <a:cubicBezTo>
                    <a:pt x="11" y="356"/>
                    <a:pt x="5" y="356"/>
                    <a:pt x="3" y="358"/>
                  </a:cubicBezTo>
                  <a:cubicBezTo>
                    <a:pt x="3" y="360"/>
                    <a:pt x="7" y="363"/>
                    <a:pt x="14" y="368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1" y="367"/>
                    <a:pt x="21" y="367"/>
                    <a:pt x="21" y="367"/>
                  </a:cubicBezTo>
                  <a:cubicBezTo>
                    <a:pt x="21" y="367"/>
                    <a:pt x="21" y="367"/>
                    <a:pt x="21" y="367"/>
                  </a:cubicBezTo>
                  <a:cubicBezTo>
                    <a:pt x="35" y="380"/>
                    <a:pt x="35" y="380"/>
                    <a:pt x="35" y="380"/>
                  </a:cubicBezTo>
                  <a:cubicBezTo>
                    <a:pt x="40" y="384"/>
                    <a:pt x="39" y="392"/>
                    <a:pt x="33" y="403"/>
                  </a:cubicBezTo>
                  <a:cubicBezTo>
                    <a:pt x="35" y="416"/>
                    <a:pt x="35" y="416"/>
                    <a:pt x="35" y="416"/>
                  </a:cubicBezTo>
                  <a:cubicBezTo>
                    <a:pt x="40" y="417"/>
                    <a:pt x="40" y="417"/>
                    <a:pt x="40" y="417"/>
                  </a:cubicBezTo>
                  <a:cubicBezTo>
                    <a:pt x="60" y="417"/>
                    <a:pt x="60" y="417"/>
                    <a:pt x="60" y="417"/>
                  </a:cubicBezTo>
                  <a:cubicBezTo>
                    <a:pt x="50" y="426"/>
                    <a:pt x="50" y="426"/>
                    <a:pt x="50" y="426"/>
                  </a:cubicBezTo>
                  <a:cubicBezTo>
                    <a:pt x="56" y="430"/>
                    <a:pt x="56" y="430"/>
                    <a:pt x="56" y="430"/>
                  </a:cubicBezTo>
                  <a:cubicBezTo>
                    <a:pt x="56" y="430"/>
                    <a:pt x="56" y="430"/>
                    <a:pt x="56" y="430"/>
                  </a:cubicBezTo>
                  <a:cubicBezTo>
                    <a:pt x="64" y="434"/>
                    <a:pt x="64" y="434"/>
                    <a:pt x="64" y="434"/>
                  </a:cubicBezTo>
                  <a:cubicBezTo>
                    <a:pt x="85" y="443"/>
                    <a:pt x="85" y="443"/>
                    <a:pt x="85" y="443"/>
                  </a:cubicBezTo>
                  <a:cubicBezTo>
                    <a:pt x="86" y="444"/>
                    <a:pt x="86" y="444"/>
                    <a:pt x="86" y="444"/>
                  </a:cubicBezTo>
                  <a:cubicBezTo>
                    <a:pt x="87" y="444"/>
                    <a:pt x="87" y="444"/>
                    <a:pt x="87" y="444"/>
                  </a:cubicBezTo>
                  <a:cubicBezTo>
                    <a:pt x="89" y="476"/>
                    <a:pt x="89" y="476"/>
                    <a:pt x="89" y="476"/>
                  </a:cubicBezTo>
                  <a:cubicBezTo>
                    <a:pt x="89" y="483"/>
                    <a:pt x="94" y="488"/>
                    <a:pt x="103" y="491"/>
                  </a:cubicBezTo>
                  <a:cubicBezTo>
                    <a:pt x="105" y="490"/>
                    <a:pt x="105" y="490"/>
                    <a:pt x="105" y="490"/>
                  </a:cubicBezTo>
                  <a:cubicBezTo>
                    <a:pt x="105" y="490"/>
                    <a:pt x="105" y="490"/>
                    <a:pt x="105" y="490"/>
                  </a:cubicBezTo>
                  <a:cubicBezTo>
                    <a:pt x="106" y="490"/>
                    <a:pt x="106" y="490"/>
                    <a:pt x="106" y="490"/>
                  </a:cubicBezTo>
                  <a:cubicBezTo>
                    <a:pt x="128" y="493"/>
                    <a:pt x="128" y="493"/>
                    <a:pt x="128" y="493"/>
                  </a:cubicBezTo>
                  <a:cubicBezTo>
                    <a:pt x="130" y="493"/>
                    <a:pt x="130" y="493"/>
                    <a:pt x="130" y="493"/>
                  </a:cubicBezTo>
                  <a:cubicBezTo>
                    <a:pt x="130" y="493"/>
                    <a:pt x="130" y="493"/>
                    <a:pt x="130" y="493"/>
                  </a:cubicBezTo>
                  <a:cubicBezTo>
                    <a:pt x="130" y="492"/>
                    <a:pt x="130" y="492"/>
                    <a:pt x="130" y="492"/>
                  </a:cubicBezTo>
                  <a:cubicBezTo>
                    <a:pt x="133" y="488"/>
                    <a:pt x="134" y="484"/>
                    <a:pt x="134" y="484"/>
                  </a:cubicBezTo>
                  <a:cubicBezTo>
                    <a:pt x="134" y="483"/>
                    <a:pt x="134" y="483"/>
                    <a:pt x="134" y="483"/>
                  </a:cubicBezTo>
                  <a:cubicBezTo>
                    <a:pt x="134" y="479"/>
                    <a:pt x="135" y="476"/>
                    <a:pt x="139" y="474"/>
                  </a:cubicBezTo>
                  <a:cubicBezTo>
                    <a:pt x="142" y="471"/>
                    <a:pt x="144" y="469"/>
                    <a:pt x="145" y="466"/>
                  </a:cubicBezTo>
                  <a:cubicBezTo>
                    <a:pt x="145" y="466"/>
                    <a:pt x="145" y="466"/>
                    <a:pt x="145" y="466"/>
                  </a:cubicBezTo>
                  <a:cubicBezTo>
                    <a:pt x="147" y="462"/>
                    <a:pt x="151" y="462"/>
                    <a:pt x="157" y="464"/>
                  </a:cubicBezTo>
                  <a:cubicBezTo>
                    <a:pt x="158" y="464"/>
                    <a:pt x="158" y="464"/>
                    <a:pt x="158" y="464"/>
                  </a:cubicBezTo>
                  <a:cubicBezTo>
                    <a:pt x="158" y="464"/>
                    <a:pt x="158" y="464"/>
                    <a:pt x="158" y="464"/>
                  </a:cubicBezTo>
                  <a:cubicBezTo>
                    <a:pt x="165" y="468"/>
                    <a:pt x="165" y="468"/>
                    <a:pt x="165" y="468"/>
                  </a:cubicBezTo>
                  <a:cubicBezTo>
                    <a:pt x="191" y="473"/>
                    <a:pt x="191" y="473"/>
                    <a:pt x="191" y="473"/>
                  </a:cubicBezTo>
                  <a:cubicBezTo>
                    <a:pt x="206" y="472"/>
                    <a:pt x="206" y="472"/>
                    <a:pt x="206" y="472"/>
                  </a:cubicBezTo>
                  <a:cubicBezTo>
                    <a:pt x="217" y="467"/>
                    <a:pt x="217" y="467"/>
                    <a:pt x="217" y="467"/>
                  </a:cubicBezTo>
                  <a:cubicBezTo>
                    <a:pt x="219" y="464"/>
                    <a:pt x="221" y="463"/>
                    <a:pt x="222" y="462"/>
                  </a:cubicBezTo>
                  <a:cubicBezTo>
                    <a:pt x="224" y="462"/>
                    <a:pt x="227" y="462"/>
                    <a:pt x="230" y="465"/>
                  </a:cubicBezTo>
                  <a:cubicBezTo>
                    <a:pt x="232" y="466"/>
                    <a:pt x="232" y="466"/>
                    <a:pt x="232" y="466"/>
                  </a:cubicBezTo>
                  <a:cubicBezTo>
                    <a:pt x="233" y="467"/>
                    <a:pt x="235" y="470"/>
                    <a:pt x="236" y="474"/>
                  </a:cubicBezTo>
                  <a:cubicBezTo>
                    <a:pt x="244" y="480"/>
                    <a:pt x="244" y="480"/>
                    <a:pt x="244" y="480"/>
                  </a:cubicBezTo>
                  <a:cubicBezTo>
                    <a:pt x="250" y="480"/>
                    <a:pt x="250" y="480"/>
                    <a:pt x="250" y="480"/>
                  </a:cubicBezTo>
                  <a:cubicBezTo>
                    <a:pt x="251" y="480"/>
                    <a:pt x="251" y="480"/>
                    <a:pt x="251" y="480"/>
                  </a:cubicBezTo>
                  <a:cubicBezTo>
                    <a:pt x="251" y="480"/>
                    <a:pt x="251" y="480"/>
                    <a:pt x="251" y="480"/>
                  </a:cubicBezTo>
                  <a:cubicBezTo>
                    <a:pt x="252" y="480"/>
                    <a:pt x="252" y="480"/>
                    <a:pt x="252" y="480"/>
                  </a:cubicBezTo>
                  <a:cubicBezTo>
                    <a:pt x="260" y="484"/>
                    <a:pt x="260" y="484"/>
                    <a:pt x="260" y="484"/>
                  </a:cubicBezTo>
                  <a:cubicBezTo>
                    <a:pt x="276" y="482"/>
                    <a:pt x="276" y="482"/>
                    <a:pt x="276" y="482"/>
                  </a:cubicBezTo>
                  <a:cubicBezTo>
                    <a:pt x="285" y="480"/>
                    <a:pt x="285" y="480"/>
                    <a:pt x="285" y="480"/>
                  </a:cubicBezTo>
                  <a:cubicBezTo>
                    <a:pt x="307" y="482"/>
                    <a:pt x="307" y="482"/>
                    <a:pt x="307" y="482"/>
                  </a:cubicBezTo>
                  <a:cubicBezTo>
                    <a:pt x="317" y="479"/>
                    <a:pt x="317" y="479"/>
                    <a:pt x="317" y="479"/>
                  </a:cubicBezTo>
                  <a:cubicBezTo>
                    <a:pt x="329" y="474"/>
                    <a:pt x="329" y="474"/>
                    <a:pt x="329" y="474"/>
                  </a:cubicBezTo>
                  <a:cubicBezTo>
                    <a:pt x="331" y="472"/>
                    <a:pt x="334" y="471"/>
                    <a:pt x="338" y="470"/>
                  </a:cubicBezTo>
                  <a:cubicBezTo>
                    <a:pt x="360" y="470"/>
                    <a:pt x="360" y="470"/>
                    <a:pt x="360" y="470"/>
                  </a:cubicBezTo>
                  <a:cubicBezTo>
                    <a:pt x="368" y="467"/>
                    <a:pt x="368" y="467"/>
                    <a:pt x="368" y="467"/>
                  </a:cubicBezTo>
                  <a:cubicBezTo>
                    <a:pt x="371" y="465"/>
                    <a:pt x="374" y="464"/>
                    <a:pt x="377" y="464"/>
                  </a:cubicBezTo>
                  <a:cubicBezTo>
                    <a:pt x="389" y="464"/>
                    <a:pt x="389" y="464"/>
                    <a:pt x="389" y="464"/>
                  </a:cubicBezTo>
                  <a:cubicBezTo>
                    <a:pt x="395" y="468"/>
                    <a:pt x="395" y="468"/>
                    <a:pt x="395" y="468"/>
                  </a:cubicBezTo>
                  <a:cubicBezTo>
                    <a:pt x="413" y="472"/>
                    <a:pt x="413" y="472"/>
                    <a:pt x="413" y="472"/>
                  </a:cubicBezTo>
                  <a:cubicBezTo>
                    <a:pt x="415" y="472"/>
                    <a:pt x="417" y="474"/>
                    <a:pt x="421" y="478"/>
                  </a:cubicBezTo>
                  <a:cubicBezTo>
                    <a:pt x="429" y="482"/>
                    <a:pt x="429" y="482"/>
                    <a:pt x="429" y="482"/>
                  </a:cubicBezTo>
                  <a:cubicBezTo>
                    <a:pt x="429" y="483"/>
                    <a:pt x="429" y="483"/>
                    <a:pt x="429" y="483"/>
                  </a:cubicBezTo>
                  <a:cubicBezTo>
                    <a:pt x="446" y="484"/>
                    <a:pt x="446" y="484"/>
                    <a:pt x="446" y="484"/>
                  </a:cubicBezTo>
                  <a:cubicBezTo>
                    <a:pt x="446" y="484"/>
                    <a:pt x="446" y="484"/>
                    <a:pt x="446" y="484"/>
                  </a:cubicBezTo>
                  <a:cubicBezTo>
                    <a:pt x="446" y="484"/>
                    <a:pt x="446" y="484"/>
                    <a:pt x="446" y="484"/>
                  </a:cubicBezTo>
                  <a:cubicBezTo>
                    <a:pt x="454" y="488"/>
                    <a:pt x="454" y="488"/>
                    <a:pt x="454" y="488"/>
                  </a:cubicBezTo>
                  <a:cubicBezTo>
                    <a:pt x="464" y="490"/>
                    <a:pt x="464" y="490"/>
                    <a:pt x="464" y="490"/>
                  </a:cubicBezTo>
                  <a:cubicBezTo>
                    <a:pt x="464" y="490"/>
                    <a:pt x="464" y="490"/>
                    <a:pt x="464" y="490"/>
                  </a:cubicBezTo>
                  <a:cubicBezTo>
                    <a:pt x="473" y="491"/>
                    <a:pt x="473" y="491"/>
                    <a:pt x="473" y="491"/>
                  </a:cubicBezTo>
                  <a:cubicBezTo>
                    <a:pt x="475" y="486"/>
                    <a:pt x="475" y="486"/>
                    <a:pt x="475" y="486"/>
                  </a:cubicBezTo>
                  <a:cubicBezTo>
                    <a:pt x="471" y="478"/>
                    <a:pt x="471" y="478"/>
                    <a:pt x="471" y="478"/>
                  </a:cubicBezTo>
                  <a:cubicBezTo>
                    <a:pt x="470" y="470"/>
                    <a:pt x="470" y="470"/>
                    <a:pt x="470" y="470"/>
                  </a:cubicBezTo>
                  <a:cubicBezTo>
                    <a:pt x="470" y="470"/>
                    <a:pt x="470" y="470"/>
                    <a:pt x="470" y="470"/>
                  </a:cubicBezTo>
                  <a:cubicBezTo>
                    <a:pt x="469" y="470"/>
                    <a:pt x="469" y="470"/>
                    <a:pt x="469" y="470"/>
                  </a:cubicBezTo>
                  <a:cubicBezTo>
                    <a:pt x="471" y="468"/>
                    <a:pt x="471" y="468"/>
                    <a:pt x="471" y="468"/>
                  </a:cubicBezTo>
                  <a:cubicBezTo>
                    <a:pt x="476" y="461"/>
                    <a:pt x="476" y="461"/>
                    <a:pt x="476" y="461"/>
                  </a:cubicBezTo>
                  <a:cubicBezTo>
                    <a:pt x="476" y="460"/>
                    <a:pt x="476" y="460"/>
                    <a:pt x="476" y="460"/>
                  </a:cubicBezTo>
                  <a:cubicBezTo>
                    <a:pt x="476" y="460"/>
                    <a:pt x="476" y="460"/>
                    <a:pt x="476" y="460"/>
                  </a:cubicBezTo>
                  <a:cubicBezTo>
                    <a:pt x="477" y="460"/>
                    <a:pt x="477" y="460"/>
                    <a:pt x="477" y="460"/>
                  </a:cubicBezTo>
                  <a:cubicBezTo>
                    <a:pt x="477" y="460"/>
                    <a:pt x="477" y="460"/>
                    <a:pt x="477" y="460"/>
                  </a:cubicBezTo>
                  <a:cubicBezTo>
                    <a:pt x="482" y="456"/>
                    <a:pt x="482" y="456"/>
                    <a:pt x="482" y="456"/>
                  </a:cubicBezTo>
                  <a:cubicBezTo>
                    <a:pt x="482" y="456"/>
                    <a:pt x="482" y="456"/>
                    <a:pt x="482" y="456"/>
                  </a:cubicBezTo>
                  <a:cubicBezTo>
                    <a:pt x="481" y="454"/>
                    <a:pt x="481" y="454"/>
                    <a:pt x="481" y="454"/>
                  </a:cubicBezTo>
                  <a:cubicBezTo>
                    <a:pt x="479" y="446"/>
                    <a:pt x="479" y="446"/>
                    <a:pt x="479" y="446"/>
                  </a:cubicBezTo>
                  <a:cubicBezTo>
                    <a:pt x="479" y="444"/>
                    <a:pt x="477" y="444"/>
                    <a:pt x="475" y="442"/>
                  </a:cubicBezTo>
                  <a:cubicBezTo>
                    <a:pt x="475" y="442"/>
                    <a:pt x="475" y="442"/>
                    <a:pt x="475" y="442"/>
                  </a:cubicBezTo>
                  <a:cubicBezTo>
                    <a:pt x="469" y="436"/>
                    <a:pt x="469" y="436"/>
                    <a:pt x="469" y="436"/>
                  </a:cubicBezTo>
                  <a:cubicBezTo>
                    <a:pt x="461" y="429"/>
                    <a:pt x="461" y="429"/>
                    <a:pt x="461" y="429"/>
                  </a:cubicBezTo>
                  <a:cubicBezTo>
                    <a:pt x="461" y="428"/>
                    <a:pt x="461" y="428"/>
                    <a:pt x="461" y="428"/>
                  </a:cubicBezTo>
                  <a:cubicBezTo>
                    <a:pt x="460" y="428"/>
                    <a:pt x="460" y="428"/>
                    <a:pt x="460" y="428"/>
                  </a:cubicBezTo>
                  <a:cubicBezTo>
                    <a:pt x="461" y="428"/>
                    <a:pt x="461" y="428"/>
                    <a:pt x="461" y="428"/>
                  </a:cubicBezTo>
                  <a:cubicBezTo>
                    <a:pt x="461" y="427"/>
                    <a:pt x="461" y="427"/>
                    <a:pt x="461" y="427"/>
                  </a:cubicBezTo>
                  <a:cubicBezTo>
                    <a:pt x="462" y="419"/>
                    <a:pt x="462" y="419"/>
                    <a:pt x="462" y="419"/>
                  </a:cubicBezTo>
                  <a:cubicBezTo>
                    <a:pt x="462" y="414"/>
                    <a:pt x="462" y="414"/>
                    <a:pt x="462" y="414"/>
                  </a:cubicBezTo>
                  <a:cubicBezTo>
                    <a:pt x="458" y="404"/>
                    <a:pt x="458" y="404"/>
                    <a:pt x="458" y="404"/>
                  </a:cubicBezTo>
                  <a:cubicBezTo>
                    <a:pt x="467" y="402"/>
                    <a:pt x="467" y="402"/>
                    <a:pt x="467" y="402"/>
                  </a:cubicBezTo>
                  <a:cubicBezTo>
                    <a:pt x="472" y="398"/>
                    <a:pt x="472" y="398"/>
                    <a:pt x="472" y="398"/>
                  </a:cubicBezTo>
                  <a:cubicBezTo>
                    <a:pt x="483" y="398"/>
                    <a:pt x="483" y="398"/>
                    <a:pt x="483" y="398"/>
                  </a:cubicBezTo>
                  <a:cubicBezTo>
                    <a:pt x="494" y="396"/>
                    <a:pt x="494" y="396"/>
                    <a:pt x="494" y="396"/>
                  </a:cubicBezTo>
                  <a:cubicBezTo>
                    <a:pt x="495" y="396"/>
                    <a:pt x="495" y="396"/>
                    <a:pt x="495" y="396"/>
                  </a:cubicBezTo>
                  <a:cubicBezTo>
                    <a:pt x="502" y="397"/>
                    <a:pt x="502" y="397"/>
                    <a:pt x="502" y="397"/>
                  </a:cubicBezTo>
                  <a:cubicBezTo>
                    <a:pt x="511" y="394"/>
                    <a:pt x="511" y="394"/>
                    <a:pt x="511" y="394"/>
                  </a:cubicBezTo>
                  <a:cubicBezTo>
                    <a:pt x="521" y="392"/>
                    <a:pt x="521" y="392"/>
                    <a:pt x="521" y="392"/>
                  </a:cubicBezTo>
                  <a:cubicBezTo>
                    <a:pt x="527" y="390"/>
                    <a:pt x="527" y="390"/>
                    <a:pt x="527" y="390"/>
                  </a:cubicBezTo>
                  <a:cubicBezTo>
                    <a:pt x="528" y="390"/>
                    <a:pt x="528" y="390"/>
                    <a:pt x="528" y="390"/>
                  </a:cubicBezTo>
                  <a:cubicBezTo>
                    <a:pt x="545" y="386"/>
                    <a:pt x="545" y="386"/>
                    <a:pt x="545" y="386"/>
                  </a:cubicBezTo>
                  <a:cubicBezTo>
                    <a:pt x="548" y="384"/>
                    <a:pt x="548" y="384"/>
                    <a:pt x="548" y="384"/>
                  </a:cubicBezTo>
                  <a:cubicBezTo>
                    <a:pt x="547" y="380"/>
                    <a:pt x="547" y="380"/>
                    <a:pt x="547" y="380"/>
                  </a:cubicBezTo>
                  <a:cubicBezTo>
                    <a:pt x="544" y="375"/>
                    <a:pt x="544" y="375"/>
                    <a:pt x="544" y="375"/>
                  </a:cubicBezTo>
                  <a:cubicBezTo>
                    <a:pt x="544" y="374"/>
                    <a:pt x="544" y="374"/>
                    <a:pt x="544" y="374"/>
                  </a:cubicBezTo>
                  <a:cubicBezTo>
                    <a:pt x="543" y="374"/>
                    <a:pt x="543" y="374"/>
                    <a:pt x="543" y="374"/>
                  </a:cubicBezTo>
                  <a:cubicBezTo>
                    <a:pt x="543" y="374"/>
                    <a:pt x="543" y="374"/>
                    <a:pt x="543" y="374"/>
                  </a:cubicBezTo>
                  <a:cubicBezTo>
                    <a:pt x="544" y="368"/>
                    <a:pt x="544" y="368"/>
                    <a:pt x="544" y="368"/>
                  </a:cubicBezTo>
                  <a:cubicBezTo>
                    <a:pt x="545" y="367"/>
                    <a:pt x="545" y="367"/>
                    <a:pt x="545" y="367"/>
                  </a:cubicBezTo>
                  <a:cubicBezTo>
                    <a:pt x="545" y="359"/>
                    <a:pt x="545" y="359"/>
                    <a:pt x="545" y="359"/>
                  </a:cubicBezTo>
                  <a:cubicBezTo>
                    <a:pt x="543" y="352"/>
                    <a:pt x="543" y="352"/>
                    <a:pt x="543" y="352"/>
                  </a:cubicBezTo>
                  <a:cubicBezTo>
                    <a:pt x="543" y="352"/>
                    <a:pt x="543" y="352"/>
                    <a:pt x="543" y="352"/>
                  </a:cubicBezTo>
                  <a:cubicBezTo>
                    <a:pt x="543" y="351"/>
                    <a:pt x="543" y="351"/>
                    <a:pt x="543" y="351"/>
                  </a:cubicBezTo>
                  <a:cubicBezTo>
                    <a:pt x="547" y="343"/>
                    <a:pt x="547" y="343"/>
                    <a:pt x="547" y="343"/>
                  </a:cubicBezTo>
                  <a:cubicBezTo>
                    <a:pt x="549" y="340"/>
                    <a:pt x="551" y="338"/>
                    <a:pt x="553" y="338"/>
                  </a:cubicBezTo>
                  <a:cubicBezTo>
                    <a:pt x="563" y="338"/>
                    <a:pt x="563" y="338"/>
                    <a:pt x="563" y="338"/>
                  </a:cubicBezTo>
                  <a:cubicBezTo>
                    <a:pt x="565" y="338"/>
                    <a:pt x="567" y="338"/>
                    <a:pt x="569" y="336"/>
                  </a:cubicBezTo>
                  <a:cubicBezTo>
                    <a:pt x="585" y="315"/>
                    <a:pt x="585" y="315"/>
                    <a:pt x="585" y="315"/>
                  </a:cubicBezTo>
                  <a:cubicBezTo>
                    <a:pt x="585" y="314"/>
                    <a:pt x="585" y="314"/>
                    <a:pt x="585" y="314"/>
                  </a:cubicBezTo>
                  <a:cubicBezTo>
                    <a:pt x="585" y="314"/>
                    <a:pt x="585" y="314"/>
                    <a:pt x="585" y="314"/>
                  </a:cubicBezTo>
                  <a:cubicBezTo>
                    <a:pt x="593" y="307"/>
                    <a:pt x="593" y="307"/>
                    <a:pt x="593" y="307"/>
                  </a:cubicBezTo>
                  <a:cubicBezTo>
                    <a:pt x="594" y="306"/>
                    <a:pt x="594" y="306"/>
                    <a:pt x="594" y="306"/>
                  </a:cubicBezTo>
                  <a:cubicBezTo>
                    <a:pt x="597" y="306"/>
                    <a:pt x="599" y="304"/>
                    <a:pt x="601" y="304"/>
                  </a:cubicBezTo>
                  <a:cubicBezTo>
                    <a:pt x="603" y="302"/>
                    <a:pt x="603" y="302"/>
                    <a:pt x="603" y="302"/>
                  </a:cubicBezTo>
                  <a:cubicBezTo>
                    <a:pt x="605" y="298"/>
                    <a:pt x="608" y="296"/>
                    <a:pt x="609" y="296"/>
                  </a:cubicBezTo>
                  <a:cubicBezTo>
                    <a:pt x="623" y="299"/>
                    <a:pt x="623" y="299"/>
                    <a:pt x="623" y="299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35" y="294"/>
                    <a:pt x="635" y="294"/>
                    <a:pt x="635" y="294"/>
                  </a:cubicBezTo>
                  <a:cubicBezTo>
                    <a:pt x="642" y="293"/>
                    <a:pt x="642" y="293"/>
                    <a:pt x="642" y="293"/>
                  </a:cubicBezTo>
                  <a:cubicBezTo>
                    <a:pt x="648" y="290"/>
                    <a:pt x="648" y="290"/>
                    <a:pt x="648" y="290"/>
                  </a:cubicBezTo>
                  <a:cubicBezTo>
                    <a:pt x="648" y="281"/>
                    <a:pt x="648" y="281"/>
                    <a:pt x="648" y="281"/>
                  </a:cubicBezTo>
                  <a:cubicBezTo>
                    <a:pt x="649" y="270"/>
                    <a:pt x="649" y="270"/>
                    <a:pt x="649" y="270"/>
                  </a:cubicBezTo>
                  <a:cubicBezTo>
                    <a:pt x="649" y="269"/>
                    <a:pt x="649" y="269"/>
                    <a:pt x="649" y="269"/>
                  </a:cubicBezTo>
                  <a:cubicBezTo>
                    <a:pt x="649" y="269"/>
                    <a:pt x="649" y="269"/>
                    <a:pt x="649" y="269"/>
                  </a:cubicBezTo>
                  <a:cubicBezTo>
                    <a:pt x="649" y="269"/>
                    <a:pt x="649" y="269"/>
                    <a:pt x="649" y="269"/>
                  </a:cubicBezTo>
                  <a:cubicBezTo>
                    <a:pt x="651" y="266"/>
                    <a:pt x="651" y="266"/>
                    <a:pt x="651" y="266"/>
                  </a:cubicBezTo>
                  <a:lnTo>
                    <a:pt x="651" y="265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dirty="0"/>
            </a:p>
          </p:txBody>
        </p:sp>
        <p:sp>
          <p:nvSpPr>
            <p:cNvPr id="43" name="Freeform 9"/>
            <p:cNvSpPr>
              <a:spLocks/>
            </p:cNvSpPr>
            <p:nvPr/>
          </p:nvSpPr>
          <p:spPr bwMode="auto">
            <a:xfrm>
              <a:off x="942471" y="1989205"/>
              <a:ext cx="1920047" cy="1376497"/>
            </a:xfrm>
            <a:custGeom>
              <a:avLst/>
              <a:gdLst>
                <a:gd name="T0" fmla="*/ 241 w 406"/>
                <a:gd name="T1" fmla="*/ 29 h 291"/>
                <a:gd name="T2" fmla="*/ 228 w 406"/>
                <a:gd name="T3" fmla="*/ 42 h 291"/>
                <a:gd name="T4" fmla="*/ 190 w 406"/>
                <a:gd name="T5" fmla="*/ 14 h 291"/>
                <a:gd name="T6" fmla="*/ 178 w 406"/>
                <a:gd name="T7" fmla="*/ 9 h 291"/>
                <a:gd name="T8" fmla="*/ 144 w 406"/>
                <a:gd name="T9" fmla="*/ 2 h 291"/>
                <a:gd name="T10" fmla="*/ 114 w 406"/>
                <a:gd name="T11" fmla="*/ 5 h 291"/>
                <a:gd name="T12" fmla="*/ 98 w 406"/>
                <a:gd name="T13" fmla="*/ 10 h 291"/>
                <a:gd name="T14" fmla="*/ 72 w 406"/>
                <a:gd name="T15" fmla="*/ 13 h 291"/>
                <a:gd name="T16" fmla="*/ 41 w 406"/>
                <a:gd name="T17" fmla="*/ 20 h 291"/>
                <a:gd name="T18" fmla="*/ 49 w 406"/>
                <a:gd name="T19" fmla="*/ 45 h 291"/>
                <a:gd name="T20" fmla="*/ 62 w 406"/>
                <a:gd name="T21" fmla="*/ 65 h 291"/>
                <a:gd name="T22" fmla="*/ 52 w 406"/>
                <a:gd name="T23" fmla="*/ 89 h 291"/>
                <a:gd name="T24" fmla="*/ 56 w 406"/>
                <a:gd name="T25" fmla="*/ 102 h 291"/>
                <a:gd name="T26" fmla="*/ 30 w 406"/>
                <a:gd name="T27" fmla="*/ 105 h 291"/>
                <a:gd name="T28" fmla="*/ 10 w 406"/>
                <a:gd name="T29" fmla="*/ 121 h 291"/>
                <a:gd name="T30" fmla="*/ 2 w 406"/>
                <a:gd name="T31" fmla="*/ 136 h 291"/>
                <a:gd name="T32" fmla="*/ 5 w 406"/>
                <a:gd name="T33" fmla="*/ 169 h 291"/>
                <a:gd name="T34" fmla="*/ 8 w 406"/>
                <a:gd name="T35" fmla="*/ 197 h 291"/>
                <a:gd name="T36" fmla="*/ 38 w 406"/>
                <a:gd name="T37" fmla="*/ 209 h 291"/>
                <a:gd name="T38" fmla="*/ 50 w 406"/>
                <a:gd name="T39" fmla="*/ 217 h 291"/>
                <a:gd name="T40" fmla="*/ 63 w 406"/>
                <a:gd name="T41" fmla="*/ 229 h 291"/>
                <a:gd name="T42" fmla="*/ 93 w 406"/>
                <a:gd name="T43" fmla="*/ 241 h 291"/>
                <a:gd name="T44" fmla="*/ 136 w 406"/>
                <a:gd name="T45" fmla="*/ 250 h 291"/>
                <a:gd name="T46" fmla="*/ 158 w 406"/>
                <a:gd name="T47" fmla="*/ 256 h 291"/>
                <a:gd name="T48" fmla="*/ 170 w 406"/>
                <a:gd name="T49" fmla="*/ 268 h 291"/>
                <a:gd name="T50" fmla="*/ 174 w 406"/>
                <a:gd name="T51" fmla="*/ 277 h 291"/>
                <a:gd name="T52" fmla="*/ 183 w 406"/>
                <a:gd name="T53" fmla="*/ 289 h 291"/>
                <a:gd name="T54" fmla="*/ 195 w 406"/>
                <a:gd name="T55" fmla="*/ 284 h 291"/>
                <a:gd name="T56" fmla="*/ 210 w 406"/>
                <a:gd name="T57" fmla="*/ 279 h 291"/>
                <a:gd name="T58" fmla="*/ 222 w 406"/>
                <a:gd name="T59" fmla="*/ 276 h 291"/>
                <a:gd name="T60" fmla="*/ 226 w 406"/>
                <a:gd name="T61" fmla="*/ 261 h 291"/>
                <a:gd name="T62" fmla="*/ 242 w 406"/>
                <a:gd name="T63" fmla="*/ 235 h 291"/>
                <a:gd name="T64" fmla="*/ 239 w 406"/>
                <a:gd name="T65" fmla="*/ 210 h 291"/>
                <a:gd name="T66" fmla="*/ 246 w 406"/>
                <a:gd name="T67" fmla="*/ 203 h 291"/>
                <a:gd name="T68" fmla="*/ 278 w 406"/>
                <a:gd name="T69" fmla="*/ 213 h 291"/>
                <a:gd name="T70" fmla="*/ 284 w 406"/>
                <a:gd name="T71" fmla="*/ 231 h 291"/>
                <a:gd name="T72" fmla="*/ 299 w 406"/>
                <a:gd name="T73" fmla="*/ 249 h 291"/>
                <a:gd name="T74" fmla="*/ 325 w 406"/>
                <a:gd name="T75" fmla="*/ 259 h 291"/>
                <a:gd name="T76" fmla="*/ 332 w 406"/>
                <a:gd name="T77" fmla="*/ 261 h 291"/>
                <a:gd name="T78" fmla="*/ 350 w 406"/>
                <a:gd name="T79" fmla="*/ 254 h 291"/>
                <a:gd name="T80" fmla="*/ 361 w 406"/>
                <a:gd name="T81" fmla="*/ 236 h 291"/>
                <a:gd name="T82" fmla="*/ 346 w 406"/>
                <a:gd name="T83" fmla="*/ 229 h 291"/>
                <a:gd name="T84" fmla="*/ 367 w 406"/>
                <a:gd name="T85" fmla="*/ 203 h 291"/>
                <a:gd name="T86" fmla="*/ 376 w 406"/>
                <a:gd name="T87" fmla="*/ 175 h 291"/>
                <a:gd name="T88" fmla="*/ 402 w 406"/>
                <a:gd name="T89" fmla="*/ 145 h 291"/>
                <a:gd name="T90" fmla="*/ 400 w 406"/>
                <a:gd name="T91" fmla="*/ 127 h 291"/>
                <a:gd name="T92" fmla="*/ 382 w 406"/>
                <a:gd name="T93" fmla="*/ 84 h 291"/>
                <a:gd name="T94" fmla="*/ 368 w 406"/>
                <a:gd name="T95" fmla="*/ 79 h 291"/>
                <a:gd name="T96" fmla="*/ 336 w 406"/>
                <a:gd name="T97" fmla="*/ 50 h 291"/>
                <a:gd name="T98" fmla="*/ 328 w 406"/>
                <a:gd name="T99" fmla="*/ 53 h 291"/>
                <a:gd name="T100" fmla="*/ 308 w 406"/>
                <a:gd name="T101" fmla="*/ 39 h 291"/>
                <a:gd name="T102" fmla="*/ 281 w 406"/>
                <a:gd name="T103" fmla="*/ 25 h 291"/>
                <a:gd name="T104" fmla="*/ 272 w 406"/>
                <a:gd name="T105" fmla="*/ 27 h 291"/>
                <a:gd name="T106" fmla="*/ 242 w 406"/>
                <a:gd name="T107" fmla="*/ 15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6" h="291">
                  <a:moveTo>
                    <a:pt x="242" y="15"/>
                  </a:moveTo>
                  <a:cubicBezTo>
                    <a:pt x="238" y="18"/>
                    <a:pt x="238" y="18"/>
                    <a:pt x="238" y="18"/>
                  </a:cubicBezTo>
                  <a:cubicBezTo>
                    <a:pt x="238" y="19"/>
                    <a:pt x="239" y="23"/>
                    <a:pt x="240" y="28"/>
                  </a:cubicBezTo>
                  <a:cubicBezTo>
                    <a:pt x="240" y="29"/>
                    <a:pt x="240" y="29"/>
                    <a:pt x="240" y="29"/>
                  </a:cubicBezTo>
                  <a:cubicBezTo>
                    <a:pt x="241" y="29"/>
                    <a:pt x="241" y="29"/>
                    <a:pt x="241" y="29"/>
                  </a:cubicBezTo>
                  <a:cubicBezTo>
                    <a:pt x="240" y="29"/>
                    <a:pt x="240" y="29"/>
                    <a:pt x="240" y="29"/>
                  </a:cubicBezTo>
                  <a:cubicBezTo>
                    <a:pt x="236" y="39"/>
                    <a:pt x="236" y="39"/>
                    <a:pt x="236" y="39"/>
                  </a:cubicBezTo>
                  <a:cubicBezTo>
                    <a:pt x="230" y="41"/>
                    <a:pt x="230" y="41"/>
                    <a:pt x="230" y="41"/>
                  </a:cubicBezTo>
                  <a:cubicBezTo>
                    <a:pt x="229" y="42"/>
                    <a:pt x="229" y="42"/>
                    <a:pt x="229" y="42"/>
                  </a:cubicBezTo>
                  <a:cubicBezTo>
                    <a:pt x="228" y="42"/>
                    <a:pt x="228" y="42"/>
                    <a:pt x="228" y="42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218" y="37"/>
                    <a:pt x="218" y="37"/>
                    <a:pt x="218" y="37"/>
                  </a:cubicBezTo>
                  <a:cubicBezTo>
                    <a:pt x="198" y="19"/>
                    <a:pt x="198" y="19"/>
                    <a:pt x="198" y="19"/>
                  </a:cubicBezTo>
                  <a:cubicBezTo>
                    <a:pt x="190" y="14"/>
                    <a:pt x="190" y="14"/>
                    <a:pt x="190" y="14"/>
                  </a:cubicBezTo>
                  <a:cubicBezTo>
                    <a:pt x="178" y="10"/>
                    <a:pt x="178" y="10"/>
                    <a:pt x="178" y="10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8" y="9"/>
                    <a:pt x="178" y="9"/>
                    <a:pt x="178" y="9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57" y="3"/>
                    <a:pt x="157" y="3"/>
                    <a:pt x="157" y="3"/>
                  </a:cubicBezTo>
                  <a:cubicBezTo>
                    <a:pt x="156" y="3"/>
                    <a:pt x="156" y="3"/>
                    <a:pt x="156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2"/>
                    <a:pt x="143" y="2"/>
                    <a:pt x="143" y="2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4"/>
                    <a:pt x="118" y="5"/>
                    <a:pt x="114" y="5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5" y="51"/>
                    <a:pt x="55" y="51"/>
                    <a:pt x="55" y="51"/>
                  </a:cubicBezTo>
                  <a:cubicBezTo>
                    <a:pt x="58" y="54"/>
                    <a:pt x="60" y="56"/>
                    <a:pt x="60" y="59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5" y="71"/>
                    <a:pt x="65" y="71"/>
                    <a:pt x="65" y="71"/>
                  </a:cubicBezTo>
                  <a:cubicBezTo>
                    <a:pt x="64" y="71"/>
                    <a:pt x="64" y="71"/>
                    <a:pt x="64" y="71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5" y="104"/>
                    <a:pt x="54" y="106"/>
                    <a:pt x="53" y="107"/>
                  </a:cubicBezTo>
                  <a:cubicBezTo>
                    <a:pt x="50" y="109"/>
                    <a:pt x="46" y="109"/>
                    <a:pt x="40" y="107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29" y="105"/>
                    <a:pt x="29" y="105"/>
                    <a:pt x="29" y="105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9" y="124"/>
                    <a:pt x="7" y="125"/>
                    <a:pt x="4" y="125"/>
                  </a:cubicBezTo>
                  <a:cubicBezTo>
                    <a:pt x="3" y="126"/>
                    <a:pt x="2" y="127"/>
                    <a:pt x="3" y="131"/>
                  </a:cubicBezTo>
                  <a:cubicBezTo>
                    <a:pt x="3" y="131"/>
                    <a:pt x="3" y="131"/>
                    <a:pt x="3" y="131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2" y="136"/>
                    <a:pt x="2" y="136"/>
                    <a:pt x="2" y="136"/>
                  </a:cubicBezTo>
                  <a:cubicBezTo>
                    <a:pt x="4" y="139"/>
                    <a:pt x="6" y="141"/>
                    <a:pt x="7" y="142"/>
                  </a:cubicBezTo>
                  <a:cubicBezTo>
                    <a:pt x="9" y="152"/>
                    <a:pt x="9" y="152"/>
                    <a:pt x="9" y="152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9" y="157"/>
                    <a:pt x="8" y="159"/>
                    <a:pt x="8" y="161"/>
                  </a:cubicBezTo>
                  <a:cubicBezTo>
                    <a:pt x="5" y="169"/>
                    <a:pt x="5" y="169"/>
                    <a:pt x="5" y="169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6" y="192"/>
                    <a:pt x="6" y="192"/>
                    <a:pt x="6" y="192"/>
                  </a:cubicBezTo>
                  <a:cubicBezTo>
                    <a:pt x="7" y="194"/>
                    <a:pt x="8" y="195"/>
                    <a:pt x="8" y="197"/>
                  </a:cubicBezTo>
                  <a:cubicBezTo>
                    <a:pt x="13" y="203"/>
                    <a:pt x="13" y="203"/>
                    <a:pt x="13" y="203"/>
                  </a:cubicBezTo>
                  <a:cubicBezTo>
                    <a:pt x="20" y="211"/>
                    <a:pt x="20" y="211"/>
                    <a:pt x="20" y="211"/>
                  </a:cubicBezTo>
                  <a:cubicBezTo>
                    <a:pt x="23" y="214"/>
                    <a:pt x="25" y="215"/>
                    <a:pt x="26" y="215"/>
                  </a:cubicBezTo>
                  <a:cubicBezTo>
                    <a:pt x="34" y="211"/>
                    <a:pt x="34" y="211"/>
                    <a:pt x="34" y="211"/>
                  </a:cubicBezTo>
                  <a:cubicBezTo>
                    <a:pt x="35" y="209"/>
                    <a:pt x="36" y="209"/>
                    <a:pt x="38" y="209"/>
                  </a:cubicBezTo>
                  <a:cubicBezTo>
                    <a:pt x="40" y="209"/>
                    <a:pt x="42" y="210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6" y="212"/>
                    <a:pt x="46" y="212"/>
                    <a:pt x="46" y="212"/>
                  </a:cubicBezTo>
                  <a:cubicBezTo>
                    <a:pt x="46" y="213"/>
                    <a:pt x="46" y="213"/>
                    <a:pt x="46" y="213"/>
                  </a:cubicBezTo>
                  <a:cubicBezTo>
                    <a:pt x="50" y="217"/>
                    <a:pt x="50" y="217"/>
                    <a:pt x="50" y="217"/>
                  </a:cubicBezTo>
                  <a:cubicBezTo>
                    <a:pt x="52" y="222"/>
                    <a:pt x="52" y="222"/>
                    <a:pt x="52" y="222"/>
                  </a:cubicBezTo>
                  <a:cubicBezTo>
                    <a:pt x="54" y="224"/>
                    <a:pt x="54" y="224"/>
                    <a:pt x="54" y="224"/>
                  </a:cubicBezTo>
                  <a:cubicBezTo>
                    <a:pt x="55" y="225"/>
                    <a:pt x="55" y="225"/>
                    <a:pt x="55" y="225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3" y="229"/>
                    <a:pt x="63" y="229"/>
                    <a:pt x="63" y="229"/>
                  </a:cubicBezTo>
                  <a:cubicBezTo>
                    <a:pt x="65" y="229"/>
                    <a:pt x="66" y="231"/>
                    <a:pt x="68" y="232"/>
                  </a:cubicBezTo>
                  <a:cubicBezTo>
                    <a:pt x="68" y="233"/>
                    <a:pt x="73" y="235"/>
                    <a:pt x="80" y="237"/>
                  </a:cubicBezTo>
                  <a:cubicBezTo>
                    <a:pt x="81" y="237"/>
                    <a:pt x="81" y="237"/>
                    <a:pt x="81" y="237"/>
                  </a:cubicBezTo>
                  <a:cubicBezTo>
                    <a:pt x="93" y="241"/>
                    <a:pt x="93" y="241"/>
                    <a:pt x="93" y="241"/>
                  </a:cubicBezTo>
                  <a:cubicBezTo>
                    <a:pt x="93" y="241"/>
                    <a:pt x="93" y="241"/>
                    <a:pt x="93" y="241"/>
                  </a:cubicBezTo>
                  <a:cubicBezTo>
                    <a:pt x="94" y="241"/>
                    <a:pt x="94" y="241"/>
                    <a:pt x="94" y="241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16" y="249"/>
                    <a:pt x="116" y="249"/>
                    <a:pt x="116" y="249"/>
                  </a:cubicBezTo>
                  <a:cubicBezTo>
                    <a:pt x="117" y="249"/>
                    <a:pt x="117" y="249"/>
                    <a:pt x="117" y="249"/>
                  </a:cubicBezTo>
                  <a:cubicBezTo>
                    <a:pt x="136" y="250"/>
                    <a:pt x="136" y="250"/>
                    <a:pt x="136" y="250"/>
                  </a:cubicBezTo>
                  <a:cubicBezTo>
                    <a:pt x="144" y="247"/>
                    <a:pt x="144" y="247"/>
                    <a:pt x="144" y="247"/>
                  </a:cubicBezTo>
                  <a:cubicBezTo>
                    <a:pt x="152" y="247"/>
                    <a:pt x="152" y="247"/>
                    <a:pt x="152" y="247"/>
                  </a:cubicBezTo>
                  <a:cubicBezTo>
                    <a:pt x="152" y="247"/>
                    <a:pt x="152" y="247"/>
                    <a:pt x="152" y="247"/>
                  </a:cubicBezTo>
                  <a:cubicBezTo>
                    <a:pt x="152" y="248"/>
                    <a:pt x="152" y="248"/>
                    <a:pt x="152" y="248"/>
                  </a:cubicBezTo>
                  <a:cubicBezTo>
                    <a:pt x="158" y="256"/>
                    <a:pt x="158" y="256"/>
                    <a:pt x="158" y="256"/>
                  </a:cubicBezTo>
                  <a:cubicBezTo>
                    <a:pt x="158" y="256"/>
                    <a:pt x="158" y="256"/>
                    <a:pt x="158" y="256"/>
                  </a:cubicBezTo>
                  <a:cubicBezTo>
                    <a:pt x="158" y="256"/>
                    <a:pt x="158" y="256"/>
                    <a:pt x="158" y="256"/>
                  </a:cubicBezTo>
                  <a:cubicBezTo>
                    <a:pt x="162" y="263"/>
                    <a:pt x="162" y="263"/>
                    <a:pt x="162" y="263"/>
                  </a:cubicBezTo>
                  <a:cubicBezTo>
                    <a:pt x="166" y="266"/>
                    <a:pt x="166" y="266"/>
                    <a:pt x="166" y="266"/>
                  </a:cubicBezTo>
                  <a:cubicBezTo>
                    <a:pt x="170" y="268"/>
                    <a:pt x="170" y="268"/>
                    <a:pt x="170" y="268"/>
                  </a:cubicBezTo>
                  <a:cubicBezTo>
                    <a:pt x="170" y="269"/>
                    <a:pt x="170" y="269"/>
                    <a:pt x="170" y="269"/>
                  </a:cubicBezTo>
                  <a:cubicBezTo>
                    <a:pt x="170" y="269"/>
                    <a:pt x="170" y="269"/>
                    <a:pt x="170" y="269"/>
                  </a:cubicBezTo>
                  <a:cubicBezTo>
                    <a:pt x="171" y="269"/>
                    <a:pt x="171" y="269"/>
                    <a:pt x="171" y="269"/>
                  </a:cubicBezTo>
                  <a:cubicBezTo>
                    <a:pt x="174" y="277"/>
                    <a:pt x="174" y="277"/>
                    <a:pt x="174" y="277"/>
                  </a:cubicBezTo>
                  <a:cubicBezTo>
                    <a:pt x="174" y="277"/>
                    <a:pt x="174" y="277"/>
                    <a:pt x="174" y="277"/>
                  </a:cubicBezTo>
                  <a:cubicBezTo>
                    <a:pt x="175" y="277"/>
                    <a:pt x="175" y="277"/>
                    <a:pt x="175" y="277"/>
                  </a:cubicBezTo>
                  <a:cubicBezTo>
                    <a:pt x="175" y="278"/>
                    <a:pt x="175" y="278"/>
                    <a:pt x="175" y="278"/>
                  </a:cubicBezTo>
                  <a:cubicBezTo>
                    <a:pt x="177" y="287"/>
                    <a:pt x="177" y="287"/>
                    <a:pt x="177" y="287"/>
                  </a:cubicBezTo>
                  <a:cubicBezTo>
                    <a:pt x="182" y="289"/>
                    <a:pt x="182" y="289"/>
                    <a:pt x="182" y="289"/>
                  </a:cubicBezTo>
                  <a:cubicBezTo>
                    <a:pt x="183" y="289"/>
                    <a:pt x="183" y="289"/>
                    <a:pt x="183" y="289"/>
                  </a:cubicBezTo>
                  <a:cubicBezTo>
                    <a:pt x="183" y="289"/>
                    <a:pt x="183" y="289"/>
                    <a:pt x="183" y="289"/>
                  </a:cubicBezTo>
                  <a:cubicBezTo>
                    <a:pt x="183" y="289"/>
                    <a:pt x="183" y="289"/>
                    <a:pt x="183" y="289"/>
                  </a:cubicBezTo>
                  <a:cubicBezTo>
                    <a:pt x="188" y="291"/>
                    <a:pt x="188" y="291"/>
                    <a:pt x="188" y="291"/>
                  </a:cubicBezTo>
                  <a:cubicBezTo>
                    <a:pt x="194" y="290"/>
                    <a:pt x="194" y="290"/>
                    <a:pt x="194" y="290"/>
                  </a:cubicBezTo>
                  <a:cubicBezTo>
                    <a:pt x="195" y="284"/>
                    <a:pt x="195" y="284"/>
                    <a:pt x="195" y="284"/>
                  </a:cubicBezTo>
                  <a:cubicBezTo>
                    <a:pt x="195" y="284"/>
                    <a:pt x="195" y="284"/>
                    <a:pt x="195" y="284"/>
                  </a:cubicBezTo>
                  <a:cubicBezTo>
                    <a:pt x="196" y="283"/>
                    <a:pt x="196" y="283"/>
                    <a:pt x="196" y="283"/>
                  </a:cubicBezTo>
                  <a:cubicBezTo>
                    <a:pt x="202" y="277"/>
                    <a:pt x="202" y="277"/>
                    <a:pt x="202" y="277"/>
                  </a:cubicBezTo>
                  <a:cubicBezTo>
                    <a:pt x="210" y="279"/>
                    <a:pt x="210" y="279"/>
                    <a:pt x="210" y="279"/>
                  </a:cubicBezTo>
                  <a:cubicBezTo>
                    <a:pt x="210" y="279"/>
                    <a:pt x="210" y="279"/>
                    <a:pt x="210" y="279"/>
                  </a:cubicBezTo>
                  <a:cubicBezTo>
                    <a:pt x="214" y="287"/>
                    <a:pt x="214" y="287"/>
                    <a:pt x="214" y="287"/>
                  </a:cubicBezTo>
                  <a:cubicBezTo>
                    <a:pt x="221" y="285"/>
                    <a:pt x="221" y="285"/>
                    <a:pt x="221" y="285"/>
                  </a:cubicBezTo>
                  <a:cubicBezTo>
                    <a:pt x="222" y="277"/>
                    <a:pt x="222" y="277"/>
                    <a:pt x="222" y="277"/>
                  </a:cubicBezTo>
                  <a:cubicBezTo>
                    <a:pt x="222" y="277"/>
                    <a:pt x="222" y="277"/>
                    <a:pt x="222" y="277"/>
                  </a:cubicBezTo>
                  <a:cubicBezTo>
                    <a:pt x="222" y="276"/>
                    <a:pt x="222" y="276"/>
                    <a:pt x="222" y="276"/>
                  </a:cubicBezTo>
                  <a:cubicBezTo>
                    <a:pt x="222" y="276"/>
                    <a:pt x="222" y="276"/>
                    <a:pt x="222" y="276"/>
                  </a:cubicBezTo>
                  <a:cubicBezTo>
                    <a:pt x="228" y="273"/>
                    <a:pt x="228" y="273"/>
                    <a:pt x="228" y="273"/>
                  </a:cubicBezTo>
                  <a:cubicBezTo>
                    <a:pt x="226" y="262"/>
                    <a:pt x="226" y="262"/>
                    <a:pt x="226" y="262"/>
                  </a:cubicBezTo>
                  <a:cubicBezTo>
                    <a:pt x="226" y="261"/>
                    <a:pt x="226" y="261"/>
                    <a:pt x="226" y="261"/>
                  </a:cubicBezTo>
                  <a:cubicBezTo>
                    <a:pt x="226" y="261"/>
                    <a:pt x="226" y="261"/>
                    <a:pt x="226" y="261"/>
                  </a:cubicBezTo>
                  <a:cubicBezTo>
                    <a:pt x="226" y="261"/>
                    <a:pt x="226" y="261"/>
                    <a:pt x="226" y="261"/>
                  </a:cubicBezTo>
                  <a:cubicBezTo>
                    <a:pt x="232" y="248"/>
                    <a:pt x="232" y="248"/>
                    <a:pt x="232" y="248"/>
                  </a:cubicBezTo>
                  <a:cubicBezTo>
                    <a:pt x="238" y="246"/>
                    <a:pt x="238" y="246"/>
                    <a:pt x="238" y="246"/>
                  </a:cubicBezTo>
                  <a:cubicBezTo>
                    <a:pt x="236" y="235"/>
                    <a:pt x="236" y="235"/>
                    <a:pt x="236" y="235"/>
                  </a:cubicBezTo>
                  <a:cubicBezTo>
                    <a:pt x="242" y="235"/>
                    <a:pt x="242" y="235"/>
                    <a:pt x="242" y="235"/>
                  </a:cubicBezTo>
                  <a:cubicBezTo>
                    <a:pt x="242" y="229"/>
                    <a:pt x="242" y="229"/>
                    <a:pt x="242" y="229"/>
                  </a:cubicBezTo>
                  <a:cubicBezTo>
                    <a:pt x="238" y="219"/>
                    <a:pt x="238" y="219"/>
                    <a:pt x="238" y="219"/>
                  </a:cubicBezTo>
                  <a:cubicBezTo>
                    <a:pt x="238" y="219"/>
                    <a:pt x="238" y="219"/>
                    <a:pt x="238" y="219"/>
                  </a:cubicBezTo>
                  <a:cubicBezTo>
                    <a:pt x="238" y="218"/>
                    <a:pt x="238" y="218"/>
                    <a:pt x="238" y="218"/>
                  </a:cubicBezTo>
                  <a:cubicBezTo>
                    <a:pt x="239" y="210"/>
                    <a:pt x="239" y="210"/>
                    <a:pt x="239" y="210"/>
                  </a:cubicBezTo>
                  <a:cubicBezTo>
                    <a:pt x="239" y="209"/>
                    <a:pt x="239" y="209"/>
                    <a:pt x="239" y="209"/>
                  </a:cubicBezTo>
                  <a:cubicBezTo>
                    <a:pt x="240" y="209"/>
                    <a:pt x="240" y="209"/>
                    <a:pt x="240" y="209"/>
                  </a:cubicBezTo>
                  <a:cubicBezTo>
                    <a:pt x="244" y="203"/>
                    <a:pt x="244" y="203"/>
                    <a:pt x="244" y="203"/>
                  </a:cubicBezTo>
                  <a:cubicBezTo>
                    <a:pt x="245" y="203"/>
                    <a:pt x="245" y="203"/>
                    <a:pt x="245" y="203"/>
                  </a:cubicBezTo>
                  <a:cubicBezTo>
                    <a:pt x="246" y="203"/>
                    <a:pt x="246" y="203"/>
                    <a:pt x="246" y="203"/>
                  </a:cubicBezTo>
                  <a:cubicBezTo>
                    <a:pt x="257" y="205"/>
                    <a:pt x="257" y="205"/>
                    <a:pt x="257" y="205"/>
                  </a:cubicBezTo>
                  <a:cubicBezTo>
                    <a:pt x="257" y="205"/>
                    <a:pt x="257" y="205"/>
                    <a:pt x="257" y="205"/>
                  </a:cubicBezTo>
                  <a:cubicBezTo>
                    <a:pt x="266" y="207"/>
                    <a:pt x="266" y="207"/>
                    <a:pt x="266" y="207"/>
                  </a:cubicBezTo>
                  <a:cubicBezTo>
                    <a:pt x="274" y="205"/>
                    <a:pt x="274" y="205"/>
                    <a:pt x="274" y="205"/>
                  </a:cubicBezTo>
                  <a:cubicBezTo>
                    <a:pt x="278" y="213"/>
                    <a:pt x="278" y="213"/>
                    <a:pt x="278" y="213"/>
                  </a:cubicBezTo>
                  <a:cubicBezTo>
                    <a:pt x="278" y="214"/>
                    <a:pt x="278" y="214"/>
                    <a:pt x="278" y="214"/>
                  </a:cubicBezTo>
                  <a:cubicBezTo>
                    <a:pt x="278" y="220"/>
                    <a:pt x="278" y="220"/>
                    <a:pt x="278" y="220"/>
                  </a:cubicBezTo>
                  <a:cubicBezTo>
                    <a:pt x="280" y="226"/>
                    <a:pt x="280" y="226"/>
                    <a:pt x="280" y="226"/>
                  </a:cubicBezTo>
                  <a:cubicBezTo>
                    <a:pt x="280" y="229"/>
                    <a:pt x="282" y="230"/>
                    <a:pt x="284" y="231"/>
                  </a:cubicBezTo>
                  <a:cubicBezTo>
                    <a:pt x="284" y="231"/>
                    <a:pt x="284" y="231"/>
                    <a:pt x="284" y="231"/>
                  </a:cubicBezTo>
                  <a:cubicBezTo>
                    <a:pt x="288" y="231"/>
                    <a:pt x="290" y="233"/>
                    <a:pt x="290" y="235"/>
                  </a:cubicBezTo>
                  <a:cubicBezTo>
                    <a:pt x="291" y="237"/>
                    <a:pt x="292" y="240"/>
                    <a:pt x="295" y="243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299" y="249"/>
                    <a:pt x="299" y="249"/>
                    <a:pt x="299" y="249"/>
                  </a:cubicBezTo>
                  <a:cubicBezTo>
                    <a:pt x="301" y="253"/>
                    <a:pt x="301" y="253"/>
                    <a:pt x="301" y="253"/>
                  </a:cubicBezTo>
                  <a:cubicBezTo>
                    <a:pt x="305" y="253"/>
                    <a:pt x="305" y="253"/>
                    <a:pt x="305" y="253"/>
                  </a:cubicBezTo>
                  <a:cubicBezTo>
                    <a:pt x="312" y="247"/>
                    <a:pt x="312" y="247"/>
                    <a:pt x="312" y="247"/>
                  </a:cubicBezTo>
                  <a:cubicBezTo>
                    <a:pt x="316" y="256"/>
                    <a:pt x="316" y="256"/>
                    <a:pt x="316" y="256"/>
                  </a:cubicBezTo>
                  <a:cubicBezTo>
                    <a:pt x="325" y="259"/>
                    <a:pt x="325" y="259"/>
                    <a:pt x="325" y="259"/>
                  </a:cubicBezTo>
                  <a:cubicBezTo>
                    <a:pt x="325" y="259"/>
                    <a:pt x="325" y="259"/>
                    <a:pt x="325" y="259"/>
                  </a:cubicBezTo>
                  <a:cubicBezTo>
                    <a:pt x="326" y="259"/>
                    <a:pt x="326" y="259"/>
                    <a:pt x="326" y="259"/>
                  </a:cubicBezTo>
                  <a:cubicBezTo>
                    <a:pt x="330" y="267"/>
                    <a:pt x="330" y="267"/>
                    <a:pt x="330" y="267"/>
                  </a:cubicBezTo>
                  <a:cubicBezTo>
                    <a:pt x="332" y="269"/>
                    <a:pt x="332" y="269"/>
                    <a:pt x="332" y="269"/>
                  </a:cubicBezTo>
                  <a:cubicBezTo>
                    <a:pt x="332" y="261"/>
                    <a:pt x="332" y="261"/>
                    <a:pt x="332" y="261"/>
                  </a:cubicBezTo>
                  <a:cubicBezTo>
                    <a:pt x="332" y="261"/>
                    <a:pt x="332" y="261"/>
                    <a:pt x="332" y="261"/>
                  </a:cubicBezTo>
                  <a:cubicBezTo>
                    <a:pt x="332" y="259"/>
                    <a:pt x="332" y="259"/>
                    <a:pt x="332" y="259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50" y="257"/>
                    <a:pt x="350" y="257"/>
                    <a:pt x="350" y="257"/>
                  </a:cubicBezTo>
                  <a:cubicBezTo>
                    <a:pt x="351" y="257"/>
                    <a:pt x="351" y="255"/>
                    <a:pt x="350" y="254"/>
                  </a:cubicBezTo>
                  <a:cubicBezTo>
                    <a:pt x="349" y="251"/>
                    <a:pt x="348" y="249"/>
                    <a:pt x="348" y="247"/>
                  </a:cubicBezTo>
                  <a:cubicBezTo>
                    <a:pt x="348" y="243"/>
                    <a:pt x="348" y="241"/>
                    <a:pt x="349" y="240"/>
                  </a:cubicBezTo>
                  <a:cubicBezTo>
                    <a:pt x="350" y="239"/>
                    <a:pt x="351" y="239"/>
                    <a:pt x="353" y="239"/>
                  </a:cubicBezTo>
                  <a:cubicBezTo>
                    <a:pt x="360" y="241"/>
                    <a:pt x="360" y="241"/>
                    <a:pt x="360" y="241"/>
                  </a:cubicBezTo>
                  <a:cubicBezTo>
                    <a:pt x="361" y="236"/>
                    <a:pt x="361" y="236"/>
                    <a:pt x="361" y="236"/>
                  </a:cubicBezTo>
                  <a:cubicBezTo>
                    <a:pt x="348" y="230"/>
                    <a:pt x="348" y="230"/>
                    <a:pt x="348" y="230"/>
                  </a:cubicBezTo>
                  <a:cubicBezTo>
                    <a:pt x="347" y="230"/>
                    <a:pt x="347" y="230"/>
                    <a:pt x="347" y="230"/>
                  </a:cubicBezTo>
                  <a:cubicBezTo>
                    <a:pt x="346" y="229"/>
                    <a:pt x="346" y="229"/>
                    <a:pt x="346" y="229"/>
                  </a:cubicBezTo>
                  <a:cubicBezTo>
                    <a:pt x="346" y="229"/>
                    <a:pt x="346" y="229"/>
                    <a:pt x="346" y="229"/>
                  </a:cubicBezTo>
                  <a:cubicBezTo>
                    <a:pt x="346" y="229"/>
                    <a:pt x="346" y="229"/>
                    <a:pt x="346" y="229"/>
                  </a:cubicBezTo>
                  <a:cubicBezTo>
                    <a:pt x="344" y="213"/>
                    <a:pt x="344" y="213"/>
                    <a:pt x="344" y="213"/>
                  </a:cubicBezTo>
                  <a:cubicBezTo>
                    <a:pt x="345" y="203"/>
                    <a:pt x="345" y="203"/>
                    <a:pt x="345" y="203"/>
                  </a:cubicBezTo>
                  <a:cubicBezTo>
                    <a:pt x="345" y="201"/>
                    <a:pt x="345" y="201"/>
                    <a:pt x="345" y="201"/>
                  </a:cubicBezTo>
                  <a:cubicBezTo>
                    <a:pt x="345" y="201"/>
                    <a:pt x="345" y="201"/>
                    <a:pt x="345" y="201"/>
                  </a:cubicBezTo>
                  <a:cubicBezTo>
                    <a:pt x="367" y="203"/>
                    <a:pt x="367" y="203"/>
                    <a:pt x="367" y="203"/>
                  </a:cubicBezTo>
                  <a:cubicBezTo>
                    <a:pt x="372" y="198"/>
                    <a:pt x="372" y="198"/>
                    <a:pt x="372" y="198"/>
                  </a:cubicBezTo>
                  <a:cubicBezTo>
                    <a:pt x="374" y="196"/>
                    <a:pt x="373" y="195"/>
                    <a:pt x="372" y="194"/>
                  </a:cubicBezTo>
                  <a:cubicBezTo>
                    <a:pt x="367" y="192"/>
                    <a:pt x="364" y="190"/>
                    <a:pt x="364" y="187"/>
                  </a:cubicBezTo>
                  <a:cubicBezTo>
                    <a:pt x="364" y="186"/>
                    <a:pt x="364" y="185"/>
                    <a:pt x="366" y="184"/>
                  </a:cubicBezTo>
                  <a:cubicBezTo>
                    <a:pt x="376" y="175"/>
                    <a:pt x="376" y="175"/>
                    <a:pt x="376" y="175"/>
                  </a:cubicBezTo>
                  <a:cubicBezTo>
                    <a:pt x="386" y="174"/>
                    <a:pt x="386" y="174"/>
                    <a:pt x="386" y="174"/>
                  </a:cubicBezTo>
                  <a:cubicBezTo>
                    <a:pt x="391" y="165"/>
                    <a:pt x="391" y="165"/>
                    <a:pt x="391" y="165"/>
                  </a:cubicBezTo>
                  <a:cubicBezTo>
                    <a:pt x="391" y="157"/>
                    <a:pt x="391" y="157"/>
                    <a:pt x="391" y="157"/>
                  </a:cubicBezTo>
                  <a:cubicBezTo>
                    <a:pt x="398" y="155"/>
                    <a:pt x="398" y="155"/>
                    <a:pt x="398" y="155"/>
                  </a:cubicBezTo>
                  <a:cubicBezTo>
                    <a:pt x="400" y="149"/>
                    <a:pt x="402" y="146"/>
                    <a:pt x="402" y="145"/>
                  </a:cubicBezTo>
                  <a:cubicBezTo>
                    <a:pt x="406" y="138"/>
                    <a:pt x="406" y="138"/>
                    <a:pt x="406" y="138"/>
                  </a:cubicBezTo>
                  <a:cubicBezTo>
                    <a:pt x="400" y="128"/>
                    <a:pt x="400" y="128"/>
                    <a:pt x="400" y="128"/>
                  </a:cubicBezTo>
                  <a:cubicBezTo>
                    <a:pt x="400" y="128"/>
                    <a:pt x="400" y="128"/>
                    <a:pt x="400" y="128"/>
                  </a:cubicBezTo>
                  <a:cubicBezTo>
                    <a:pt x="400" y="128"/>
                    <a:pt x="400" y="128"/>
                    <a:pt x="400" y="128"/>
                  </a:cubicBezTo>
                  <a:cubicBezTo>
                    <a:pt x="400" y="127"/>
                    <a:pt x="400" y="127"/>
                    <a:pt x="400" y="127"/>
                  </a:cubicBezTo>
                  <a:cubicBezTo>
                    <a:pt x="396" y="114"/>
                    <a:pt x="396" y="114"/>
                    <a:pt x="396" y="114"/>
                  </a:cubicBezTo>
                  <a:cubicBezTo>
                    <a:pt x="396" y="113"/>
                    <a:pt x="396" y="113"/>
                    <a:pt x="396" y="113"/>
                  </a:cubicBezTo>
                  <a:cubicBezTo>
                    <a:pt x="394" y="99"/>
                    <a:pt x="394" y="99"/>
                    <a:pt x="394" y="99"/>
                  </a:cubicBezTo>
                  <a:cubicBezTo>
                    <a:pt x="389" y="91"/>
                    <a:pt x="389" y="91"/>
                    <a:pt x="389" y="91"/>
                  </a:cubicBezTo>
                  <a:cubicBezTo>
                    <a:pt x="382" y="84"/>
                    <a:pt x="382" y="84"/>
                    <a:pt x="382" y="84"/>
                  </a:cubicBezTo>
                  <a:cubicBezTo>
                    <a:pt x="382" y="84"/>
                    <a:pt x="382" y="84"/>
                    <a:pt x="382" y="84"/>
                  </a:cubicBezTo>
                  <a:cubicBezTo>
                    <a:pt x="382" y="83"/>
                    <a:pt x="382" y="83"/>
                    <a:pt x="382" y="83"/>
                  </a:cubicBezTo>
                  <a:cubicBezTo>
                    <a:pt x="382" y="83"/>
                    <a:pt x="382" y="83"/>
                    <a:pt x="382" y="83"/>
                  </a:cubicBezTo>
                  <a:cubicBezTo>
                    <a:pt x="381" y="75"/>
                    <a:pt x="381" y="75"/>
                    <a:pt x="381" y="75"/>
                  </a:cubicBezTo>
                  <a:cubicBezTo>
                    <a:pt x="368" y="79"/>
                    <a:pt x="368" y="79"/>
                    <a:pt x="368" y="79"/>
                  </a:cubicBezTo>
                  <a:cubicBezTo>
                    <a:pt x="368" y="79"/>
                    <a:pt x="368" y="79"/>
                    <a:pt x="368" y="79"/>
                  </a:cubicBezTo>
                  <a:cubicBezTo>
                    <a:pt x="362" y="72"/>
                    <a:pt x="362" y="72"/>
                    <a:pt x="362" y="72"/>
                  </a:cubicBezTo>
                  <a:cubicBezTo>
                    <a:pt x="344" y="59"/>
                    <a:pt x="344" y="59"/>
                    <a:pt x="344" y="59"/>
                  </a:cubicBezTo>
                  <a:cubicBezTo>
                    <a:pt x="343" y="59"/>
                    <a:pt x="343" y="59"/>
                    <a:pt x="343" y="59"/>
                  </a:cubicBezTo>
                  <a:cubicBezTo>
                    <a:pt x="336" y="50"/>
                    <a:pt x="336" y="50"/>
                    <a:pt x="336" y="50"/>
                  </a:cubicBezTo>
                  <a:cubicBezTo>
                    <a:pt x="332" y="47"/>
                    <a:pt x="332" y="47"/>
                    <a:pt x="332" y="47"/>
                  </a:cubicBezTo>
                  <a:cubicBezTo>
                    <a:pt x="329" y="51"/>
                    <a:pt x="329" y="51"/>
                    <a:pt x="329" y="51"/>
                  </a:cubicBezTo>
                  <a:cubicBezTo>
                    <a:pt x="329" y="52"/>
                    <a:pt x="329" y="52"/>
                    <a:pt x="329" y="52"/>
                  </a:cubicBezTo>
                  <a:cubicBezTo>
                    <a:pt x="329" y="53"/>
                    <a:pt x="329" y="53"/>
                    <a:pt x="329" y="53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2" y="53"/>
                    <a:pt x="322" y="53"/>
                    <a:pt x="322" y="53"/>
                  </a:cubicBezTo>
                  <a:cubicBezTo>
                    <a:pt x="321" y="53"/>
                    <a:pt x="321" y="53"/>
                    <a:pt x="321" y="53"/>
                  </a:cubicBezTo>
                  <a:cubicBezTo>
                    <a:pt x="321" y="53"/>
                    <a:pt x="321" y="53"/>
                    <a:pt x="321" y="53"/>
                  </a:cubicBezTo>
                  <a:cubicBezTo>
                    <a:pt x="308" y="39"/>
                    <a:pt x="308" y="39"/>
                    <a:pt x="308" y="39"/>
                  </a:cubicBezTo>
                  <a:cubicBezTo>
                    <a:pt x="305" y="38"/>
                    <a:pt x="302" y="35"/>
                    <a:pt x="298" y="31"/>
                  </a:cubicBezTo>
                  <a:cubicBezTo>
                    <a:pt x="292" y="27"/>
                    <a:pt x="292" y="27"/>
                    <a:pt x="292" y="27"/>
                  </a:cubicBezTo>
                  <a:cubicBezTo>
                    <a:pt x="292" y="26"/>
                    <a:pt x="292" y="26"/>
                    <a:pt x="292" y="26"/>
                  </a:cubicBezTo>
                  <a:cubicBezTo>
                    <a:pt x="285" y="22"/>
                    <a:pt x="285" y="22"/>
                    <a:pt x="285" y="22"/>
                  </a:cubicBezTo>
                  <a:cubicBezTo>
                    <a:pt x="281" y="25"/>
                    <a:pt x="281" y="25"/>
                    <a:pt x="281" y="25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276" y="25"/>
                    <a:pt x="276" y="25"/>
                    <a:pt x="276" y="25"/>
                  </a:cubicBezTo>
                  <a:cubicBezTo>
                    <a:pt x="272" y="27"/>
                    <a:pt x="272" y="27"/>
                    <a:pt x="272" y="27"/>
                  </a:cubicBezTo>
                  <a:cubicBezTo>
                    <a:pt x="272" y="27"/>
                    <a:pt x="272" y="27"/>
                    <a:pt x="272" y="27"/>
                  </a:cubicBezTo>
                  <a:cubicBezTo>
                    <a:pt x="271" y="28"/>
                    <a:pt x="271" y="28"/>
                    <a:pt x="271" y="28"/>
                  </a:cubicBezTo>
                  <a:cubicBezTo>
                    <a:pt x="271" y="28"/>
                    <a:pt x="271" y="28"/>
                    <a:pt x="271" y="28"/>
                  </a:cubicBezTo>
                  <a:cubicBezTo>
                    <a:pt x="265" y="29"/>
                    <a:pt x="265" y="29"/>
                    <a:pt x="265" y="29"/>
                  </a:cubicBezTo>
                  <a:cubicBezTo>
                    <a:pt x="258" y="24"/>
                    <a:pt x="250" y="20"/>
                    <a:pt x="242" y="15"/>
                  </a:cubicBez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4" name="Freeform 11"/>
            <p:cNvSpPr>
              <a:spLocks/>
            </p:cNvSpPr>
            <p:nvPr/>
          </p:nvSpPr>
          <p:spPr bwMode="auto">
            <a:xfrm>
              <a:off x="-720897" y="2364156"/>
              <a:ext cx="2979469" cy="1806807"/>
            </a:xfrm>
            <a:custGeom>
              <a:avLst/>
              <a:gdLst>
                <a:gd name="T0" fmla="*/ 67 w 629"/>
                <a:gd name="T1" fmla="*/ 18 h 382"/>
                <a:gd name="T2" fmla="*/ 34 w 629"/>
                <a:gd name="T3" fmla="*/ 29 h 382"/>
                <a:gd name="T4" fmla="*/ 21 w 629"/>
                <a:gd name="T5" fmla="*/ 54 h 382"/>
                <a:gd name="T6" fmla="*/ 10 w 629"/>
                <a:gd name="T7" fmla="*/ 105 h 382"/>
                <a:gd name="T8" fmla="*/ 9 w 629"/>
                <a:gd name="T9" fmla="*/ 119 h 382"/>
                <a:gd name="T10" fmla="*/ 31 w 629"/>
                <a:gd name="T11" fmla="*/ 166 h 382"/>
                <a:gd name="T12" fmla="*/ 65 w 629"/>
                <a:gd name="T13" fmla="*/ 204 h 382"/>
                <a:gd name="T14" fmla="*/ 92 w 629"/>
                <a:gd name="T15" fmla="*/ 196 h 382"/>
                <a:gd name="T16" fmla="*/ 118 w 629"/>
                <a:gd name="T17" fmla="*/ 230 h 382"/>
                <a:gd name="T18" fmla="*/ 145 w 629"/>
                <a:gd name="T19" fmla="*/ 250 h 382"/>
                <a:gd name="T20" fmla="*/ 157 w 629"/>
                <a:gd name="T21" fmla="*/ 271 h 382"/>
                <a:gd name="T22" fmla="*/ 189 w 629"/>
                <a:gd name="T23" fmla="*/ 293 h 382"/>
                <a:gd name="T24" fmla="*/ 204 w 629"/>
                <a:gd name="T25" fmla="*/ 302 h 382"/>
                <a:gd name="T26" fmla="*/ 236 w 629"/>
                <a:gd name="T27" fmla="*/ 314 h 382"/>
                <a:gd name="T28" fmla="*/ 299 w 629"/>
                <a:gd name="T29" fmla="*/ 324 h 382"/>
                <a:gd name="T30" fmla="*/ 297 w 629"/>
                <a:gd name="T31" fmla="*/ 350 h 382"/>
                <a:gd name="T32" fmla="*/ 387 w 629"/>
                <a:gd name="T33" fmla="*/ 339 h 382"/>
                <a:gd name="T34" fmla="*/ 397 w 629"/>
                <a:gd name="T35" fmla="*/ 369 h 382"/>
                <a:gd name="T36" fmla="*/ 479 w 629"/>
                <a:gd name="T37" fmla="*/ 357 h 382"/>
                <a:gd name="T38" fmla="*/ 513 w 629"/>
                <a:gd name="T39" fmla="*/ 340 h 382"/>
                <a:gd name="T40" fmla="*/ 569 w 629"/>
                <a:gd name="T41" fmla="*/ 360 h 382"/>
                <a:gd name="T42" fmla="*/ 570 w 629"/>
                <a:gd name="T43" fmla="*/ 358 h 382"/>
                <a:gd name="T44" fmla="*/ 597 w 629"/>
                <a:gd name="T45" fmla="*/ 348 h 382"/>
                <a:gd name="T46" fmla="*/ 608 w 629"/>
                <a:gd name="T47" fmla="*/ 332 h 382"/>
                <a:gd name="T48" fmla="*/ 624 w 629"/>
                <a:gd name="T49" fmla="*/ 281 h 382"/>
                <a:gd name="T50" fmla="*/ 617 w 629"/>
                <a:gd name="T51" fmla="*/ 248 h 382"/>
                <a:gd name="T52" fmla="*/ 601 w 629"/>
                <a:gd name="T53" fmla="*/ 207 h 382"/>
                <a:gd name="T54" fmla="*/ 593 w 629"/>
                <a:gd name="T55" fmla="*/ 192 h 382"/>
                <a:gd name="T56" fmla="*/ 583 w 629"/>
                <a:gd name="T57" fmla="*/ 197 h 382"/>
                <a:gd name="T58" fmla="*/ 558 w 629"/>
                <a:gd name="T59" fmla="*/ 203 h 382"/>
                <a:gd name="T60" fmla="*/ 532 w 629"/>
                <a:gd name="T61" fmla="*/ 214 h 382"/>
                <a:gd name="T62" fmla="*/ 513 w 629"/>
                <a:gd name="T63" fmla="*/ 190 h 382"/>
                <a:gd name="T64" fmla="*/ 496 w 629"/>
                <a:gd name="T65" fmla="*/ 172 h 382"/>
                <a:gd name="T66" fmla="*/ 443 w 629"/>
                <a:gd name="T67" fmla="*/ 166 h 382"/>
                <a:gd name="T68" fmla="*/ 403 w 629"/>
                <a:gd name="T69" fmla="*/ 150 h 382"/>
                <a:gd name="T70" fmla="*/ 389 w 629"/>
                <a:gd name="T71" fmla="*/ 134 h 382"/>
                <a:gd name="T72" fmla="*/ 369 w 629"/>
                <a:gd name="T73" fmla="*/ 136 h 382"/>
                <a:gd name="T74" fmla="*/ 347 w 629"/>
                <a:gd name="T75" fmla="*/ 98 h 382"/>
                <a:gd name="T76" fmla="*/ 356 w 629"/>
                <a:gd name="T77" fmla="*/ 74 h 382"/>
                <a:gd name="T78" fmla="*/ 357 w 629"/>
                <a:gd name="T79" fmla="*/ 40 h 382"/>
                <a:gd name="T80" fmla="*/ 357 w 629"/>
                <a:gd name="T81" fmla="*/ 22 h 382"/>
                <a:gd name="T82" fmla="*/ 355 w 629"/>
                <a:gd name="T83" fmla="*/ 20 h 382"/>
                <a:gd name="T84" fmla="*/ 347 w 629"/>
                <a:gd name="T85" fmla="*/ 15 h 382"/>
                <a:gd name="T86" fmla="*/ 305 w 629"/>
                <a:gd name="T87" fmla="*/ 2 h 382"/>
                <a:gd name="T88" fmla="*/ 260 w 629"/>
                <a:gd name="T89" fmla="*/ 12 h 382"/>
                <a:gd name="T90" fmla="*/ 221 w 629"/>
                <a:gd name="T91" fmla="*/ 18 h 382"/>
                <a:gd name="T92" fmla="*/ 206 w 629"/>
                <a:gd name="T93" fmla="*/ 20 h 382"/>
                <a:gd name="T94" fmla="*/ 171 w 629"/>
                <a:gd name="T95" fmla="*/ 18 h 382"/>
                <a:gd name="T96" fmla="*/ 152 w 629"/>
                <a:gd name="T97" fmla="*/ 0 h 382"/>
                <a:gd name="T98" fmla="*/ 135 w 629"/>
                <a:gd name="T99" fmla="*/ 10 h 382"/>
                <a:gd name="T100" fmla="*/ 92 w 629"/>
                <a:gd name="T101" fmla="*/ 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9" h="382">
                  <a:moveTo>
                    <a:pt x="77" y="2"/>
                  </a:moveTo>
                  <a:cubicBezTo>
                    <a:pt x="77" y="2"/>
                    <a:pt x="77" y="2"/>
                    <a:pt x="77" y="2"/>
                  </a:cubicBezTo>
                  <a:cubicBezTo>
                    <a:pt x="76" y="6"/>
                    <a:pt x="73" y="8"/>
                    <a:pt x="70" y="11"/>
                  </a:cubicBezTo>
                  <a:cubicBezTo>
                    <a:pt x="67" y="12"/>
                    <a:pt x="67" y="14"/>
                    <a:pt x="67" y="16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7" y="20"/>
                    <a:pt x="65" y="23"/>
                    <a:pt x="62" y="2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1" y="31"/>
                    <a:pt x="59" y="32"/>
                    <a:pt x="57" y="32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26" y="44"/>
                    <a:pt x="22" y="50"/>
                    <a:pt x="21" y="54"/>
                  </a:cubicBezTo>
                  <a:cubicBezTo>
                    <a:pt x="21" y="56"/>
                    <a:pt x="23" y="63"/>
                    <a:pt x="29" y="75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4" y="88"/>
                    <a:pt x="33" y="92"/>
                    <a:pt x="29" y="98"/>
                  </a:cubicBezTo>
                  <a:cubicBezTo>
                    <a:pt x="22" y="105"/>
                    <a:pt x="22" y="105"/>
                    <a:pt x="22" y="105"/>
                  </a:cubicBezTo>
                  <a:cubicBezTo>
                    <a:pt x="10" y="105"/>
                    <a:pt x="10" y="105"/>
                    <a:pt x="10" y="105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10" y="117"/>
                    <a:pt x="10" y="118"/>
                    <a:pt x="9" y="118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7" y="120"/>
                    <a:pt x="5" y="124"/>
                    <a:pt x="2" y="131"/>
                  </a:cubicBezTo>
                  <a:cubicBezTo>
                    <a:pt x="0" y="137"/>
                    <a:pt x="1" y="143"/>
                    <a:pt x="6" y="150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9" y="150"/>
                    <a:pt x="23" y="156"/>
                    <a:pt x="30" y="165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68"/>
                    <a:pt x="32" y="170"/>
                    <a:pt x="34" y="172"/>
                  </a:cubicBezTo>
                  <a:cubicBezTo>
                    <a:pt x="55" y="192"/>
                    <a:pt x="55" y="192"/>
                    <a:pt x="55" y="192"/>
                  </a:cubicBezTo>
                  <a:cubicBezTo>
                    <a:pt x="55" y="192"/>
                    <a:pt x="55" y="192"/>
                    <a:pt x="55" y="192"/>
                  </a:cubicBezTo>
                  <a:cubicBezTo>
                    <a:pt x="65" y="204"/>
                    <a:pt x="65" y="204"/>
                    <a:pt x="65" y="204"/>
                  </a:cubicBezTo>
                  <a:cubicBezTo>
                    <a:pt x="70" y="204"/>
                    <a:pt x="70" y="204"/>
                    <a:pt x="70" y="204"/>
                  </a:cubicBezTo>
                  <a:cubicBezTo>
                    <a:pt x="76" y="193"/>
                    <a:pt x="76" y="193"/>
                    <a:pt x="76" y="193"/>
                  </a:cubicBezTo>
                  <a:cubicBezTo>
                    <a:pt x="77" y="192"/>
                    <a:pt x="77" y="192"/>
                    <a:pt x="77" y="192"/>
                  </a:cubicBezTo>
                  <a:cubicBezTo>
                    <a:pt x="77" y="192"/>
                    <a:pt x="77" y="192"/>
                    <a:pt x="77" y="192"/>
                  </a:cubicBezTo>
                  <a:cubicBezTo>
                    <a:pt x="92" y="196"/>
                    <a:pt x="92" y="196"/>
                    <a:pt x="92" y="196"/>
                  </a:cubicBezTo>
                  <a:cubicBezTo>
                    <a:pt x="92" y="196"/>
                    <a:pt x="92" y="196"/>
                    <a:pt x="92" y="196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94" y="207"/>
                    <a:pt x="94" y="207"/>
                    <a:pt x="94" y="207"/>
                  </a:cubicBezTo>
                  <a:cubicBezTo>
                    <a:pt x="112" y="227"/>
                    <a:pt x="112" y="227"/>
                    <a:pt x="112" y="227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18" y="230"/>
                    <a:pt x="118" y="230"/>
                    <a:pt x="118" y="230"/>
                  </a:cubicBezTo>
                  <a:cubicBezTo>
                    <a:pt x="121" y="232"/>
                    <a:pt x="121" y="232"/>
                    <a:pt x="121" y="232"/>
                  </a:cubicBezTo>
                  <a:cubicBezTo>
                    <a:pt x="121" y="232"/>
                    <a:pt x="121" y="232"/>
                    <a:pt x="121" y="232"/>
                  </a:cubicBezTo>
                  <a:cubicBezTo>
                    <a:pt x="135" y="252"/>
                    <a:pt x="135" y="252"/>
                    <a:pt x="135" y="252"/>
                  </a:cubicBezTo>
                  <a:cubicBezTo>
                    <a:pt x="145" y="250"/>
                    <a:pt x="145" y="250"/>
                    <a:pt x="145" y="250"/>
                  </a:cubicBezTo>
                  <a:cubicBezTo>
                    <a:pt x="146" y="250"/>
                    <a:pt x="146" y="250"/>
                    <a:pt x="146" y="250"/>
                  </a:cubicBezTo>
                  <a:cubicBezTo>
                    <a:pt x="147" y="250"/>
                    <a:pt x="147" y="250"/>
                    <a:pt x="147" y="250"/>
                  </a:cubicBezTo>
                  <a:cubicBezTo>
                    <a:pt x="147" y="251"/>
                    <a:pt x="147" y="251"/>
                    <a:pt x="147" y="251"/>
                  </a:cubicBezTo>
                  <a:cubicBezTo>
                    <a:pt x="148" y="252"/>
                    <a:pt x="148" y="252"/>
                    <a:pt x="148" y="252"/>
                  </a:cubicBezTo>
                  <a:cubicBezTo>
                    <a:pt x="157" y="271"/>
                    <a:pt x="157" y="271"/>
                    <a:pt x="157" y="271"/>
                  </a:cubicBezTo>
                  <a:cubicBezTo>
                    <a:pt x="168" y="278"/>
                    <a:pt x="168" y="278"/>
                    <a:pt x="168" y="278"/>
                  </a:cubicBezTo>
                  <a:cubicBezTo>
                    <a:pt x="177" y="280"/>
                    <a:pt x="177" y="280"/>
                    <a:pt x="177" y="280"/>
                  </a:cubicBezTo>
                  <a:cubicBezTo>
                    <a:pt x="182" y="292"/>
                    <a:pt x="182" y="292"/>
                    <a:pt x="182" y="292"/>
                  </a:cubicBezTo>
                  <a:cubicBezTo>
                    <a:pt x="189" y="292"/>
                    <a:pt x="189" y="292"/>
                    <a:pt x="189" y="292"/>
                  </a:cubicBezTo>
                  <a:cubicBezTo>
                    <a:pt x="189" y="293"/>
                    <a:pt x="189" y="293"/>
                    <a:pt x="189" y="293"/>
                  </a:cubicBezTo>
                  <a:cubicBezTo>
                    <a:pt x="189" y="293"/>
                    <a:pt x="189" y="293"/>
                    <a:pt x="189" y="293"/>
                  </a:cubicBezTo>
                  <a:cubicBezTo>
                    <a:pt x="203" y="301"/>
                    <a:pt x="203" y="301"/>
                    <a:pt x="203" y="301"/>
                  </a:cubicBezTo>
                  <a:cubicBezTo>
                    <a:pt x="203" y="301"/>
                    <a:pt x="203" y="301"/>
                    <a:pt x="203" y="301"/>
                  </a:cubicBezTo>
                  <a:cubicBezTo>
                    <a:pt x="203" y="301"/>
                    <a:pt x="203" y="301"/>
                    <a:pt x="203" y="301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14" y="314"/>
                    <a:pt x="214" y="314"/>
                    <a:pt x="214" y="314"/>
                  </a:cubicBezTo>
                  <a:cubicBezTo>
                    <a:pt x="229" y="312"/>
                    <a:pt x="229" y="312"/>
                    <a:pt x="229" y="312"/>
                  </a:cubicBezTo>
                  <a:cubicBezTo>
                    <a:pt x="230" y="312"/>
                    <a:pt x="230" y="312"/>
                    <a:pt x="230" y="312"/>
                  </a:cubicBezTo>
                  <a:cubicBezTo>
                    <a:pt x="236" y="314"/>
                    <a:pt x="236" y="314"/>
                    <a:pt x="236" y="314"/>
                  </a:cubicBezTo>
                  <a:cubicBezTo>
                    <a:pt x="236" y="314"/>
                    <a:pt x="236" y="314"/>
                    <a:pt x="236" y="314"/>
                  </a:cubicBezTo>
                  <a:cubicBezTo>
                    <a:pt x="246" y="322"/>
                    <a:pt x="246" y="322"/>
                    <a:pt x="246" y="322"/>
                  </a:cubicBezTo>
                  <a:cubicBezTo>
                    <a:pt x="263" y="324"/>
                    <a:pt x="263" y="324"/>
                    <a:pt x="263" y="324"/>
                  </a:cubicBezTo>
                  <a:cubicBezTo>
                    <a:pt x="273" y="322"/>
                    <a:pt x="273" y="322"/>
                    <a:pt x="273" y="322"/>
                  </a:cubicBezTo>
                  <a:cubicBezTo>
                    <a:pt x="273" y="322"/>
                    <a:pt x="273" y="322"/>
                    <a:pt x="273" y="322"/>
                  </a:cubicBezTo>
                  <a:cubicBezTo>
                    <a:pt x="287" y="320"/>
                    <a:pt x="296" y="321"/>
                    <a:pt x="299" y="324"/>
                  </a:cubicBezTo>
                  <a:cubicBezTo>
                    <a:pt x="301" y="328"/>
                    <a:pt x="300" y="331"/>
                    <a:pt x="295" y="335"/>
                  </a:cubicBezTo>
                  <a:cubicBezTo>
                    <a:pt x="291" y="339"/>
                    <a:pt x="291" y="339"/>
                    <a:pt x="291" y="339"/>
                  </a:cubicBezTo>
                  <a:cubicBezTo>
                    <a:pt x="290" y="341"/>
                    <a:pt x="292" y="344"/>
                    <a:pt x="297" y="349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300" y="352"/>
                    <a:pt x="300" y="352"/>
                    <a:pt x="300" y="352"/>
                  </a:cubicBezTo>
                  <a:cubicBezTo>
                    <a:pt x="301" y="351"/>
                    <a:pt x="301" y="351"/>
                    <a:pt x="301" y="351"/>
                  </a:cubicBezTo>
                  <a:cubicBezTo>
                    <a:pt x="311" y="332"/>
                    <a:pt x="319" y="322"/>
                    <a:pt x="325" y="320"/>
                  </a:cubicBezTo>
                  <a:cubicBezTo>
                    <a:pt x="331" y="318"/>
                    <a:pt x="343" y="323"/>
                    <a:pt x="363" y="335"/>
                  </a:cubicBezTo>
                  <a:cubicBezTo>
                    <a:pt x="387" y="339"/>
                    <a:pt x="387" y="339"/>
                    <a:pt x="387" y="339"/>
                  </a:cubicBezTo>
                  <a:cubicBezTo>
                    <a:pt x="387" y="340"/>
                    <a:pt x="387" y="340"/>
                    <a:pt x="387" y="340"/>
                  </a:cubicBezTo>
                  <a:cubicBezTo>
                    <a:pt x="387" y="341"/>
                    <a:pt x="387" y="341"/>
                    <a:pt x="387" y="341"/>
                  </a:cubicBezTo>
                  <a:cubicBezTo>
                    <a:pt x="385" y="352"/>
                    <a:pt x="385" y="352"/>
                    <a:pt x="385" y="352"/>
                  </a:cubicBezTo>
                  <a:cubicBezTo>
                    <a:pt x="397" y="354"/>
                    <a:pt x="397" y="354"/>
                    <a:pt x="397" y="354"/>
                  </a:cubicBezTo>
                  <a:cubicBezTo>
                    <a:pt x="397" y="369"/>
                    <a:pt x="397" y="369"/>
                    <a:pt x="397" y="369"/>
                  </a:cubicBezTo>
                  <a:cubicBezTo>
                    <a:pt x="401" y="376"/>
                    <a:pt x="403" y="380"/>
                    <a:pt x="405" y="381"/>
                  </a:cubicBezTo>
                  <a:cubicBezTo>
                    <a:pt x="407" y="382"/>
                    <a:pt x="419" y="382"/>
                    <a:pt x="441" y="381"/>
                  </a:cubicBezTo>
                  <a:cubicBezTo>
                    <a:pt x="453" y="374"/>
                    <a:pt x="453" y="374"/>
                    <a:pt x="453" y="374"/>
                  </a:cubicBezTo>
                  <a:cubicBezTo>
                    <a:pt x="465" y="358"/>
                    <a:pt x="465" y="358"/>
                    <a:pt x="465" y="358"/>
                  </a:cubicBezTo>
                  <a:cubicBezTo>
                    <a:pt x="479" y="357"/>
                    <a:pt x="479" y="357"/>
                    <a:pt x="479" y="357"/>
                  </a:cubicBezTo>
                  <a:cubicBezTo>
                    <a:pt x="486" y="355"/>
                    <a:pt x="486" y="355"/>
                    <a:pt x="486" y="355"/>
                  </a:cubicBezTo>
                  <a:cubicBezTo>
                    <a:pt x="512" y="340"/>
                    <a:pt x="512" y="340"/>
                    <a:pt x="512" y="340"/>
                  </a:cubicBezTo>
                  <a:cubicBezTo>
                    <a:pt x="513" y="340"/>
                    <a:pt x="513" y="340"/>
                    <a:pt x="513" y="340"/>
                  </a:cubicBezTo>
                  <a:cubicBezTo>
                    <a:pt x="513" y="340"/>
                    <a:pt x="513" y="340"/>
                    <a:pt x="513" y="340"/>
                  </a:cubicBezTo>
                  <a:cubicBezTo>
                    <a:pt x="513" y="340"/>
                    <a:pt x="513" y="340"/>
                    <a:pt x="513" y="340"/>
                  </a:cubicBezTo>
                  <a:cubicBezTo>
                    <a:pt x="528" y="338"/>
                    <a:pt x="537" y="338"/>
                    <a:pt x="539" y="340"/>
                  </a:cubicBezTo>
                  <a:cubicBezTo>
                    <a:pt x="557" y="354"/>
                    <a:pt x="557" y="354"/>
                    <a:pt x="557" y="354"/>
                  </a:cubicBezTo>
                  <a:cubicBezTo>
                    <a:pt x="562" y="356"/>
                    <a:pt x="562" y="356"/>
                    <a:pt x="562" y="356"/>
                  </a:cubicBezTo>
                  <a:cubicBezTo>
                    <a:pt x="563" y="357"/>
                    <a:pt x="563" y="357"/>
                    <a:pt x="563" y="357"/>
                  </a:cubicBezTo>
                  <a:cubicBezTo>
                    <a:pt x="569" y="360"/>
                    <a:pt x="569" y="360"/>
                    <a:pt x="569" y="360"/>
                  </a:cubicBezTo>
                  <a:cubicBezTo>
                    <a:pt x="570" y="360"/>
                    <a:pt x="570" y="360"/>
                    <a:pt x="570" y="360"/>
                  </a:cubicBezTo>
                  <a:cubicBezTo>
                    <a:pt x="570" y="359"/>
                    <a:pt x="570" y="359"/>
                    <a:pt x="570" y="359"/>
                  </a:cubicBezTo>
                  <a:cubicBezTo>
                    <a:pt x="570" y="358"/>
                    <a:pt x="570" y="358"/>
                    <a:pt x="570" y="358"/>
                  </a:cubicBezTo>
                  <a:cubicBezTo>
                    <a:pt x="570" y="358"/>
                    <a:pt x="570" y="358"/>
                    <a:pt x="570" y="358"/>
                  </a:cubicBezTo>
                  <a:cubicBezTo>
                    <a:pt x="570" y="358"/>
                    <a:pt x="570" y="358"/>
                    <a:pt x="570" y="358"/>
                  </a:cubicBezTo>
                  <a:cubicBezTo>
                    <a:pt x="573" y="346"/>
                    <a:pt x="573" y="346"/>
                    <a:pt x="573" y="346"/>
                  </a:cubicBezTo>
                  <a:cubicBezTo>
                    <a:pt x="571" y="342"/>
                    <a:pt x="571" y="339"/>
                    <a:pt x="573" y="337"/>
                  </a:cubicBezTo>
                  <a:cubicBezTo>
                    <a:pt x="573" y="335"/>
                    <a:pt x="575" y="334"/>
                    <a:pt x="579" y="333"/>
                  </a:cubicBezTo>
                  <a:cubicBezTo>
                    <a:pt x="585" y="332"/>
                    <a:pt x="590" y="337"/>
                    <a:pt x="596" y="348"/>
                  </a:cubicBezTo>
                  <a:cubicBezTo>
                    <a:pt x="597" y="348"/>
                    <a:pt x="597" y="348"/>
                    <a:pt x="597" y="348"/>
                  </a:cubicBezTo>
                  <a:cubicBezTo>
                    <a:pt x="597" y="348"/>
                    <a:pt x="597" y="348"/>
                    <a:pt x="597" y="348"/>
                  </a:cubicBezTo>
                  <a:cubicBezTo>
                    <a:pt x="607" y="344"/>
                    <a:pt x="607" y="344"/>
                    <a:pt x="607" y="344"/>
                  </a:cubicBezTo>
                  <a:cubicBezTo>
                    <a:pt x="609" y="344"/>
                    <a:pt x="610" y="342"/>
                    <a:pt x="610" y="340"/>
                  </a:cubicBezTo>
                  <a:cubicBezTo>
                    <a:pt x="608" y="332"/>
                    <a:pt x="608" y="332"/>
                    <a:pt x="608" y="332"/>
                  </a:cubicBezTo>
                  <a:cubicBezTo>
                    <a:pt x="608" y="332"/>
                    <a:pt x="608" y="332"/>
                    <a:pt x="608" y="332"/>
                  </a:cubicBezTo>
                  <a:cubicBezTo>
                    <a:pt x="607" y="329"/>
                    <a:pt x="608" y="326"/>
                    <a:pt x="611" y="325"/>
                  </a:cubicBezTo>
                  <a:cubicBezTo>
                    <a:pt x="615" y="322"/>
                    <a:pt x="615" y="322"/>
                    <a:pt x="615" y="322"/>
                  </a:cubicBezTo>
                  <a:cubicBezTo>
                    <a:pt x="623" y="312"/>
                    <a:pt x="623" y="312"/>
                    <a:pt x="623" y="312"/>
                  </a:cubicBezTo>
                  <a:cubicBezTo>
                    <a:pt x="629" y="299"/>
                    <a:pt x="629" y="299"/>
                    <a:pt x="629" y="299"/>
                  </a:cubicBezTo>
                  <a:cubicBezTo>
                    <a:pt x="624" y="291"/>
                    <a:pt x="623" y="285"/>
                    <a:pt x="624" y="281"/>
                  </a:cubicBezTo>
                  <a:cubicBezTo>
                    <a:pt x="625" y="270"/>
                    <a:pt x="625" y="270"/>
                    <a:pt x="625" y="270"/>
                  </a:cubicBezTo>
                  <a:cubicBezTo>
                    <a:pt x="623" y="265"/>
                    <a:pt x="622" y="262"/>
                    <a:pt x="622" y="259"/>
                  </a:cubicBezTo>
                  <a:cubicBezTo>
                    <a:pt x="622" y="258"/>
                    <a:pt x="620" y="254"/>
                    <a:pt x="617" y="249"/>
                  </a:cubicBezTo>
                  <a:cubicBezTo>
                    <a:pt x="617" y="249"/>
                    <a:pt x="617" y="249"/>
                    <a:pt x="617" y="249"/>
                  </a:cubicBezTo>
                  <a:cubicBezTo>
                    <a:pt x="617" y="248"/>
                    <a:pt x="617" y="248"/>
                    <a:pt x="617" y="248"/>
                  </a:cubicBezTo>
                  <a:cubicBezTo>
                    <a:pt x="615" y="234"/>
                    <a:pt x="615" y="234"/>
                    <a:pt x="615" y="234"/>
                  </a:cubicBezTo>
                  <a:cubicBezTo>
                    <a:pt x="615" y="231"/>
                    <a:pt x="615" y="228"/>
                    <a:pt x="615" y="224"/>
                  </a:cubicBezTo>
                  <a:cubicBezTo>
                    <a:pt x="612" y="221"/>
                    <a:pt x="609" y="218"/>
                    <a:pt x="608" y="216"/>
                  </a:cubicBezTo>
                  <a:cubicBezTo>
                    <a:pt x="602" y="208"/>
                    <a:pt x="602" y="208"/>
                    <a:pt x="602" y="208"/>
                  </a:cubicBezTo>
                  <a:cubicBezTo>
                    <a:pt x="601" y="207"/>
                    <a:pt x="601" y="207"/>
                    <a:pt x="601" y="207"/>
                  </a:cubicBezTo>
                  <a:cubicBezTo>
                    <a:pt x="601" y="206"/>
                    <a:pt x="601" y="206"/>
                    <a:pt x="601" y="206"/>
                  </a:cubicBezTo>
                  <a:cubicBezTo>
                    <a:pt x="601" y="206"/>
                    <a:pt x="601" y="206"/>
                    <a:pt x="601" y="206"/>
                  </a:cubicBezTo>
                  <a:cubicBezTo>
                    <a:pt x="599" y="196"/>
                    <a:pt x="599" y="196"/>
                    <a:pt x="599" y="196"/>
                  </a:cubicBezTo>
                  <a:cubicBezTo>
                    <a:pt x="593" y="191"/>
                    <a:pt x="593" y="191"/>
                    <a:pt x="593" y="191"/>
                  </a:cubicBezTo>
                  <a:cubicBezTo>
                    <a:pt x="593" y="192"/>
                    <a:pt x="593" y="192"/>
                    <a:pt x="593" y="192"/>
                  </a:cubicBezTo>
                  <a:cubicBezTo>
                    <a:pt x="582" y="182"/>
                    <a:pt x="582" y="182"/>
                    <a:pt x="582" y="182"/>
                  </a:cubicBezTo>
                  <a:cubicBezTo>
                    <a:pt x="582" y="183"/>
                    <a:pt x="582" y="183"/>
                    <a:pt x="582" y="183"/>
                  </a:cubicBezTo>
                  <a:cubicBezTo>
                    <a:pt x="583" y="196"/>
                    <a:pt x="583" y="196"/>
                    <a:pt x="583" y="196"/>
                  </a:cubicBezTo>
                  <a:cubicBezTo>
                    <a:pt x="583" y="196"/>
                    <a:pt x="583" y="196"/>
                    <a:pt x="583" y="196"/>
                  </a:cubicBezTo>
                  <a:cubicBezTo>
                    <a:pt x="583" y="197"/>
                    <a:pt x="583" y="197"/>
                    <a:pt x="583" y="197"/>
                  </a:cubicBezTo>
                  <a:cubicBezTo>
                    <a:pt x="577" y="200"/>
                    <a:pt x="577" y="200"/>
                    <a:pt x="577" y="200"/>
                  </a:cubicBezTo>
                  <a:cubicBezTo>
                    <a:pt x="577" y="208"/>
                    <a:pt x="577" y="208"/>
                    <a:pt x="577" y="208"/>
                  </a:cubicBezTo>
                  <a:cubicBezTo>
                    <a:pt x="577" y="209"/>
                    <a:pt x="577" y="209"/>
                    <a:pt x="577" y="209"/>
                  </a:cubicBezTo>
                  <a:cubicBezTo>
                    <a:pt x="563" y="214"/>
                    <a:pt x="563" y="214"/>
                    <a:pt x="563" y="214"/>
                  </a:cubicBezTo>
                  <a:cubicBezTo>
                    <a:pt x="558" y="203"/>
                    <a:pt x="558" y="203"/>
                    <a:pt x="558" y="203"/>
                  </a:cubicBezTo>
                  <a:cubicBezTo>
                    <a:pt x="555" y="202"/>
                    <a:pt x="555" y="202"/>
                    <a:pt x="555" y="202"/>
                  </a:cubicBezTo>
                  <a:cubicBezTo>
                    <a:pt x="551" y="207"/>
                    <a:pt x="551" y="207"/>
                    <a:pt x="551" y="207"/>
                  </a:cubicBezTo>
                  <a:cubicBezTo>
                    <a:pt x="548" y="215"/>
                    <a:pt x="548" y="215"/>
                    <a:pt x="548" y="215"/>
                  </a:cubicBezTo>
                  <a:cubicBezTo>
                    <a:pt x="538" y="218"/>
                    <a:pt x="538" y="218"/>
                    <a:pt x="538" y="218"/>
                  </a:cubicBezTo>
                  <a:cubicBezTo>
                    <a:pt x="532" y="214"/>
                    <a:pt x="532" y="214"/>
                    <a:pt x="532" y="214"/>
                  </a:cubicBezTo>
                  <a:cubicBezTo>
                    <a:pt x="524" y="211"/>
                    <a:pt x="524" y="211"/>
                    <a:pt x="524" y="211"/>
                  </a:cubicBezTo>
                  <a:cubicBezTo>
                    <a:pt x="522" y="200"/>
                    <a:pt x="522" y="200"/>
                    <a:pt x="522" y="200"/>
                  </a:cubicBezTo>
                  <a:cubicBezTo>
                    <a:pt x="519" y="193"/>
                    <a:pt x="519" y="193"/>
                    <a:pt x="519" y="193"/>
                  </a:cubicBezTo>
                  <a:cubicBezTo>
                    <a:pt x="514" y="191"/>
                    <a:pt x="514" y="191"/>
                    <a:pt x="514" y="191"/>
                  </a:cubicBezTo>
                  <a:cubicBezTo>
                    <a:pt x="513" y="190"/>
                    <a:pt x="513" y="190"/>
                    <a:pt x="513" y="190"/>
                  </a:cubicBezTo>
                  <a:cubicBezTo>
                    <a:pt x="510" y="186"/>
                    <a:pt x="510" y="186"/>
                    <a:pt x="510" y="186"/>
                  </a:cubicBezTo>
                  <a:cubicBezTo>
                    <a:pt x="510" y="186"/>
                    <a:pt x="510" y="186"/>
                    <a:pt x="510" y="186"/>
                  </a:cubicBezTo>
                  <a:cubicBezTo>
                    <a:pt x="506" y="180"/>
                    <a:pt x="506" y="180"/>
                    <a:pt x="506" y="180"/>
                  </a:cubicBezTo>
                  <a:cubicBezTo>
                    <a:pt x="501" y="172"/>
                    <a:pt x="501" y="172"/>
                    <a:pt x="501" y="172"/>
                  </a:cubicBezTo>
                  <a:cubicBezTo>
                    <a:pt x="496" y="172"/>
                    <a:pt x="496" y="172"/>
                    <a:pt x="496" y="172"/>
                  </a:cubicBezTo>
                  <a:cubicBezTo>
                    <a:pt x="488" y="175"/>
                    <a:pt x="488" y="175"/>
                    <a:pt x="488" y="175"/>
                  </a:cubicBezTo>
                  <a:cubicBezTo>
                    <a:pt x="487" y="176"/>
                    <a:pt x="487" y="176"/>
                    <a:pt x="487" y="176"/>
                  </a:cubicBezTo>
                  <a:cubicBezTo>
                    <a:pt x="467" y="174"/>
                    <a:pt x="467" y="174"/>
                    <a:pt x="467" y="174"/>
                  </a:cubicBezTo>
                  <a:cubicBezTo>
                    <a:pt x="451" y="171"/>
                    <a:pt x="451" y="171"/>
                    <a:pt x="451" y="171"/>
                  </a:cubicBezTo>
                  <a:cubicBezTo>
                    <a:pt x="450" y="170"/>
                    <a:pt x="447" y="169"/>
                    <a:pt x="443" y="166"/>
                  </a:cubicBezTo>
                  <a:cubicBezTo>
                    <a:pt x="431" y="162"/>
                    <a:pt x="431" y="162"/>
                    <a:pt x="431" y="162"/>
                  </a:cubicBezTo>
                  <a:cubicBezTo>
                    <a:pt x="422" y="160"/>
                    <a:pt x="417" y="158"/>
                    <a:pt x="415" y="156"/>
                  </a:cubicBezTo>
                  <a:cubicBezTo>
                    <a:pt x="413" y="154"/>
                    <a:pt x="413" y="154"/>
                    <a:pt x="413" y="154"/>
                  </a:cubicBezTo>
                  <a:cubicBezTo>
                    <a:pt x="411" y="154"/>
                    <a:pt x="411" y="154"/>
                    <a:pt x="411" y="154"/>
                  </a:cubicBezTo>
                  <a:cubicBezTo>
                    <a:pt x="403" y="150"/>
                    <a:pt x="403" y="150"/>
                    <a:pt x="403" y="150"/>
                  </a:cubicBezTo>
                  <a:cubicBezTo>
                    <a:pt x="403" y="149"/>
                    <a:pt x="403" y="149"/>
                    <a:pt x="403" y="149"/>
                  </a:cubicBezTo>
                  <a:cubicBezTo>
                    <a:pt x="401" y="148"/>
                    <a:pt x="400" y="146"/>
                    <a:pt x="399" y="145"/>
                  </a:cubicBezTo>
                  <a:cubicBezTo>
                    <a:pt x="398" y="141"/>
                    <a:pt x="398" y="141"/>
                    <a:pt x="398" y="141"/>
                  </a:cubicBezTo>
                  <a:cubicBezTo>
                    <a:pt x="395" y="136"/>
                    <a:pt x="395" y="136"/>
                    <a:pt x="395" y="136"/>
                  </a:cubicBezTo>
                  <a:cubicBezTo>
                    <a:pt x="389" y="134"/>
                    <a:pt x="389" y="134"/>
                    <a:pt x="389" y="134"/>
                  </a:cubicBezTo>
                  <a:cubicBezTo>
                    <a:pt x="387" y="135"/>
                    <a:pt x="387" y="135"/>
                    <a:pt x="387" y="135"/>
                  </a:cubicBezTo>
                  <a:cubicBezTo>
                    <a:pt x="385" y="137"/>
                    <a:pt x="385" y="137"/>
                    <a:pt x="385" y="137"/>
                  </a:cubicBezTo>
                  <a:cubicBezTo>
                    <a:pt x="384" y="138"/>
                    <a:pt x="384" y="138"/>
                    <a:pt x="384" y="138"/>
                  </a:cubicBezTo>
                  <a:cubicBezTo>
                    <a:pt x="382" y="139"/>
                    <a:pt x="380" y="140"/>
                    <a:pt x="379" y="140"/>
                  </a:cubicBezTo>
                  <a:cubicBezTo>
                    <a:pt x="375" y="141"/>
                    <a:pt x="372" y="140"/>
                    <a:pt x="369" y="136"/>
                  </a:cubicBezTo>
                  <a:cubicBezTo>
                    <a:pt x="361" y="128"/>
                    <a:pt x="361" y="128"/>
                    <a:pt x="361" y="128"/>
                  </a:cubicBezTo>
                  <a:cubicBezTo>
                    <a:pt x="358" y="124"/>
                    <a:pt x="356" y="121"/>
                    <a:pt x="355" y="119"/>
                  </a:cubicBezTo>
                  <a:cubicBezTo>
                    <a:pt x="353" y="116"/>
                    <a:pt x="353" y="116"/>
                    <a:pt x="353" y="116"/>
                  </a:cubicBezTo>
                  <a:cubicBezTo>
                    <a:pt x="351" y="113"/>
                    <a:pt x="349" y="110"/>
                    <a:pt x="347" y="108"/>
                  </a:cubicBezTo>
                  <a:cubicBezTo>
                    <a:pt x="346" y="104"/>
                    <a:pt x="346" y="101"/>
                    <a:pt x="347" y="98"/>
                  </a:cubicBezTo>
                  <a:cubicBezTo>
                    <a:pt x="347" y="98"/>
                    <a:pt x="347" y="98"/>
                    <a:pt x="347" y="98"/>
                  </a:cubicBezTo>
                  <a:cubicBezTo>
                    <a:pt x="347" y="98"/>
                    <a:pt x="347" y="98"/>
                    <a:pt x="347" y="98"/>
                  </a:cubicBezTo>
                  <a:cubicBezTo>
                    <a:pt x="352" y="89"/>
                    <a:pt x="352" y="89"/>
                    <a:pt x="352" y="89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6" y="74"/>
                    <a:pt x="356" y="74"/>
                    <a:pt x="356" y="74"/>
                  </a:cubicBezTo>
                  <a:cubicBezTo>
                    <a:pt x="354" y="64"/>
                    <a:pt x="354" y="64"/>
                    <a:pt x="354" y="64"/>
                  </a:cubicBezTo>
                  <a:cubicBezTo>
                    <a:pt x="348" y="59"/>
                    <a:pt x="348" y="59"/>
                    <a:pt x="348" y="59"/>
                  </a:cubicBezTo>
                  <a:cubicBezTo>
                    <a:pt x="349" y="52"/>
                    <a:pt x="349" y="52"/>
                    <a:pt x="349" y="52"/>
                  </a:cubicBezTo>
                  <a:cubicBezTo>
                    <a:pt x="349" y="46"/>
                    <a:pt x="351" y="43"/>
                    <a:pt x="355" y="42"/>
                  </a:cubicBezTo>
                  <a:cubicBezTo>
                    <a:pt x="357" y="42"/>
                    <a:pt x="357" y="41"/>
                    <a:pt x="357" y="40"/>
                  </a:cubicBezTo>
                  <a:cubicBezTo>
                    <a:pt x="357" y="39"/>
                    <a:pt x="357" y="39"/>
                    <a:pt x="357" y="39"/>
                  </a:cubicBezTo>
                  <a:cubicBezTo>
                    <a:pt x="357" y="31"/>
                    <a:pt x="357" y="31"/>
                    <a:pt x="357" y="31"/>
                  </a:cubicBezTo>
                  <a:cubicBezTo>
                    <a:pt x="357" y="31"/>
                    <a:pt x="357" y="31"/>
                    <a:pt x="357" y="31"/>
                  </a:cubicBezTo>
                  <a:cubicBezTo>
                    <a:pt x="357" y="31"/>
                    <a:pt x="357" y="31"/>
                    <a:pt x="357" y="31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6" y="21"/>
                    <a:pt x="356" y="21"/>
                    <a:pt x="356" y="21"/>
                  </a:cubicBezTo>
                  <a:cubicBezTo>
                    <a:pt x="355" y="20"/>
                    <a:pt x="355" y="20"/>
                    <a:pt x="355" y="20"/>
                  </a:cubicBezTo>
                  <a:cubicBezTo>
                    <a:pt x="355" y="20"/>
                    <a:pt x="355" y="20"/>
                    <a:pt x="355" y="20"/>
                  </a:cubicBezTo>
                  <a:cubicBezTo>
                    <a:pt x="354" y="20"/>
                    <a:pt x="354" y="20"/>
                    <a:pt x="354" y="20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341" y="10"/>
                    <a:pt x="341" y="10"/>
                    <a:pt x="341" y="10"/>
                  </a:cubicBezTo>
                  <a:cubicBezTo>
                    <a:pt x="322" y="7"/>
                    <a:pt x="322" y="7"/>
                    <a:pt x="322" y="7"/>
                  </a:cubicBezTo>
                  <a:cubicBezTo>
                    <a:pt x="322" y="7"/>
                    <a:pt x="322" y="7"/>
                    <a:pt x="322" y="7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05" y="2"/>
                    <a:pt x="305" y="2"/>
                    <a:pt x="305" y="2"/>
                  </a:cubicBezTo>
                  <a:cubicBezTo>
                    <a:pt x="303" y="2"/>
                    <a:pt x="301" y="4"/>
                    <a:pt x="299" y="5"/>
                  </a:cubicBezTo>
                  <a:cubicBezTo>
                    <a:pt x="298" y="5"/>
                    <a:pt x="298" y="5"/>
                    <a:pt x="298" y="5"/>
                  </a:cubicBezTo>
                  <a:cubicBezTo>
                    <a:pt x="289" y="8"/>
                    <a:pt x="289" y="8"/>
                    <a:pt x="289" y="8"/>
                  </a:cubicBezTo>
                  <a:cubicBezTo>
                    <a:pt x="267" y="8"/>
                    <a:pt x="267" y="8"/>
                    <a:pt x="267" y="8"/>
                  </a:cubicBezTo>
                  <a:cubicBezTo>
                    <a:pt x="264" y="9"/>
                    <a:pt x="261" y="10"/>
                    <a:pt x="260" y="12"/>
                  </a:cubicBezTo>
                  <a:cubicBezTo>
                    <a:pt x="257" y="14"/>
                    <a:pt x="253" y="15"/>
                    <a:pt x="247" y="17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7" y="20"/>
                    <a:pt x="237" y="20"/>
                    <a:pt x="237" y="20"/>
                  </a:cubicBezTo>
                  <a:cubicBezTo>
                    <a:pt x="236" y="20"/>
                    <a:pt x="236" y="20"/>
                    <a:pt x="236" y="20"/>
                  </a:cubicBezTo>
                  <a:cubicBezTo>
                    <a:pt x="221" y="18"/>
                    <a:pt x="221" y="18"/>
                    <a:pt x="221" y="18"/>
                  </a:cubicBezTo>
                  <a:cubicBezTo>
                    <a:pt x="220" y="18"/>
                    <a:pt x="220" y="18"/>
                    <a:pt x="220" y="18"/>
                  </a:cubicBezTo>
                  <a:cubicBezTo>
                    <a:pt x="220" y="18"/>
                    <a:pt x="220" y="18"/>
                    <a:pt x="220" y="18"/>
                  </a:cubicBezTo>
                  <a:cubicBezTo>
                    <a:pt x="220" y="18"/>
                    <a:pt x="220" y="18"/>
                    <a:pt x="220" y="18"/>
                  </a:cubicBezTo>
                  <a:cubicBezTo>
                    <a:pt x="215" y="18"/>
                    <a:pt x="215" y="18"/>
                    <a:pt x="215" y="18"/>
                  </a:cubicBezTo>
                  <a:cubicBezTo>
                    <a:pt x="206" y="20"/>
                    <a:pt x="206" y="20"/>
                    <a:pt x="206" y="20"/>
                  </a:cubicBezTo>
                  <a:cubicBezTo>
                    <a:pt x="188" y="22"/>
                    <a:pt x="188" y="22"/>
                    <a:pt x="188" y="22"/>
                  </a:cubicBezTo>
                  <a:cubicBezTo>
                    <a:pt x="188" y="22"/>
                    <a:pt x="188" y="22"/>
                    <a:pt x="188" y="22"/>
                  </a:cubicBezTo>
                  <a:cubicBezTo>
                    <a:pt x="187" y="22"/>
                    <a:pt x="187" y="22"/>
                    <a:pt x="187" y="22"/>
                  </a:cubicBezTo>
                  <a:cubicBezTo>
                    <a:pt x="179" y="18"/>
                    <a:pt x="179" y="18"/>
                    <a:pt x="179" y="18"/>
                  </a:cubicBezTo>
                  <a:cubicBezTo>
                    <a:pt x="171" y="18"/>
                    <a:pt x="171" y="18"/>
                    <a:pt x="171" y="18"/>
                  </a:cubicBezTo>
                  <a:cubicBezTo>
                    <a:pt x="168" y="18"/>
                    <a:pt x="165" y="15"/>
                    <a:pt x="161" y="10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59" y="6"/>
                    <a:pt x="158" y="4"/>
                    <a:pt x="158" y="4"/>
                  </a:cubicBezTo>
                  <a:cubicBezTo>
                    <a:pt x="156" y="2"/>
                    <a:pt x="156" y="2"/>
                    <a:pt x="156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49" y="4"/>
                    <a:pt x="149" y="4"/>
                    <a:pt x="149" y="4"/>
                  </a:cubicBezTo>
                  <a:cubicBezTo>
                    <a:pt x="136" y="10"/>
                    <a:pt x="136" y="10"/>
                    <a:pt x="136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7" y="11"/>
                    <a:pt x="112" y="10"/>
                    <a:pt x="106" y="8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84" y="2"/>
                    <a:pt x="84" y="2"/>
                    <a:pt x="84" y="2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5" name="Freeform 12"/>
            <p:cNvSpPr>
              <a:spLocks/>
            </p:cNvSpPr>
            <p:nvPr/>
          </p:nvSpPr>
          <p:spPr bwMode="auto">
            <a:xfrm>
              <a:off x="1991829" y="3866472"/>
              <a:ext cx="1343781" cy="1401660"/>
            </a:xfrm>
            <a:custGeom>
              <a:avLst/>
              <a:gdLst>
                <a:gd name="T0" fmla="*/ 10 w 284"/>
                <a:gd name="T1" fmla="*/ 182 h 296"/>
                <a:gd name="T2" fmla="*/ 41 w 284"/>
                <a:gd name="T3" fmla="*/ 181 h 296"/>
                <a:gd name="T4" fmla="*/ 42 w 284"/>
                <a:gd name="T5" fmla="*/ 195 h 296"/>
                <a:gd name="T6" fmla="*/ 68 w 284"/>
                <a:gd name="T7" fmla="*/ 221 h 296"/>
                <a:gd name="T8" fmla="*/ 72 w 284"/>
                <a:gd name="T9" fmla="*/ 260 h 296"/>
                <a:gd name="T10" fmla="*/ 110 w 284"/>
                <a:gd name="T11" fmla="*/ 270 h 296"/>
                <a:gd name="T12" fmla="*/ 118 w 284"/>
                <a:gd name="T13" fmla="*/ 282 h 296"/>
                <a:gd name="T14" fmla="*/ 136 w 284"/>
                <a:gd name="T15" fmla="*/ 296 h 296"/>
                <a:gd name="T16" fmla="*/ 136 w 284"/>
                <a:gd name="T17" fmla="*/ 284 h 296"/>
                <a:gd name="T18" fmla="*/ 135 w 284"/>
                <a:gd name="T19" fmla="*/ 244 h 296"/>
                <a:gd name="T20" fmla="*/ 162 w 284"/>
                <a:gd name="T21" fmla="*/ 236 h 296"/>
                <a:gd name="T22" fmla="*/ 190 w 284"/>
                <a:gd name="T23" fmla="*/ 236 h 296"/>
                <a:gd name="T24" fmla="*/ 220 w 284"/>
                <a:gd name="T25" fmla="*/ 233 h 296"/>
                <a:gd name="T26" fmla="*/ 256 w 284"/>
                <a:gd name="T27" fmla="*/ 211 h 296"/>
                <a:gd name="T28" fmla="*/ 265 w 284"/>
                <a:gd name="T29" fmla="*/ 214 h 296"/>
                <a:gd name="T30" fmla="*/ 270 w 284"/>
                <a:gd name="T31" fmla="*/ 216 h 296"/>
                <a:gd name="T32" fmla="*/ 284 w 284"/>
                <a:gd name="T33" fmla="*/ 205 h 296"/>
                <a:gd name="T34" fmla="*/ 274 w 284"/>
                <a:gd name="T35" fmla="*/ 194 h 296"/>
                <a:gd name="T36" fmla="*/ 252 w 284"/>
                <a:gd name="T37" fmla="*/ 180 h 296"/>
                <a:gd name="T38" fmla="*/ 236 w 284"/>
                <a:gd name="T39" fmla="*/ 182 h 296"/>
                <a:gd name="T40" fmla="*/ 230 w 284"/>
                <a:gd name="T41" fmla="*/ 170 h 296"/>
                <a:gd name="T42" fmla="*/ 234 w 284"/>
                <a:gd name="T43" fmla="*/ 155 h 296"/>
                <a:gd name="T44" fmla="*/ 226 w 284"/>
                <a:gd name="T45" fmla="*/ 136 h 296"/>
                <a:gd name="T46" fmla="*/ 232 w 284"/>
                <a:gd name="T47" fmla="*/ 106 h 296"/>
                <a:gd name="T48" fmla="*/ 216 w 284"/>
                <a:gd name="T49" fmla="*/ 102 h 296"/>
                <a:gd name="T50" fmla="*/ 200 w 284"/>
                <a:gd name="T51" fmla="*/ 84 h 296"/>
                <a:gd name="T52" fmla="*/ 198 w 284"/>
                <a:gd name="T53" fmla="*/ 74 h 296"/>
                <a:gd name="T54" fmla="*/ 206 w 284"/>
                <a:gd name="T55" fmla="*/ 66 h 296"/>
                <a:gd name="T56" fmla="*/ 236 w 284"/>
                <a:gd name="T57" fmla="*/ 63 h 296"/>
                <a:gd name="T58" fmla="*/ 243 w 284"/>
                <a:gd name="T59" fmla="*/ 66 h 296"/>
                <a:gd name="T60" fmla="*/ 256 w 284"/>
                <a:gd name="T61" fmla="*/ 54 h 296"/>
                <a:gd name="T62" fmla="*/ 235 w 284"/>
                <a:gd name="T63" fmla="*/ 52 h 296"/>
                <a:gd name="T64" fmla="*/ 227 w 284"/>
                <a:gd name="T65" fmla="*/ 44 h 296"/>
                <a:gd name="T66" fmla="*/ 222 w 284"/>
                <a:gd name="T67" fmla="*/ 22 h 296"/>
                <a:gd name="T68" fmla="*/ 198 w 284"/>
                <a:gd name="T69" fmla="*/ 34 h 296"/>
                <a:gd name="T70" fmla="*/ 201 w 284"/>
                <a:gd name="T71" fmla="*/ 50 h 296"/>
                <a:gd name="T72" fmla="*/ 193 w 284"/>
                <a:gd name="T73" fmla="*/ 62 h 296"/>
                <a:gd name="T74" fmla="*/ 183 w 284"/>
                <a:gd name="T75" fmla="*/ 85 h 296"/>
                <a:gd name="T76" fmla="*/ 183 w 284"/>
                <a:gd name="T77" fmla="*/ 98 h 296"/>
                <a:gd name="T78" fmla="*/ 178 w 284"/>
                <a:gd name="T79" fmla="*/ 104 h 296"/>
                <a:gd name="T80" fmla="*/ 173 w 284"/>
                <a:gd name="T81" fmla="*/ 107 h 296"/>
                <a:gd name="T82" fmla="*/ 154 w 284"/>
                <a:gd name="T83" fmla="*/ 112 h 296"/>
                <a:gd name="T84" fmla="*/ 138 w 284"/>
                <a:gd name="T85" fmla="*/ 110 h 296"/>
                <a:gd name="T86" fmla="*/ 129 w 284"/>
                <a:gd name="T87" fmla="*/ 106 h 296"/>
                <a:gd name="T88" fmla="*/ 122 w 284"/>
                <a:gd name="T89" fmla="*/ 84 h 296"/>
                <a:gd name="T90" fmla="*/ 113 w 284"/>
                <a:gd name="T91" fmla="*/ 64 h 296"/>
                <a:gd name="T92" fmla="*/ 110 w 284"/>
                <a:gd name="T93" fmla="*/ 57 h 296"/>
                <a:gd name="T94" fmla="*/ 100 w 284"/>
                <a:gd name="T95" fmla="*/ 52 h 296"/>
                <a:gd name="T96" fmla="*/ 86 w 284"/>
                <a:gd name="T97" fmla="*/ 44 h 296"/>
                <a:gd name="T98" fmla="*/ 86 w 284"/>
                <a:gd name="T99" fmla="*/ 35 h 296"/>
                <a:gd name="T100" fmla="*/ 77 w 284"/>
                <a:gd name="T101" fmla="*/ 29 h 296"/>
                <a:gd name="T102" fmla="*/ 61 w 284"/>
                <a:gd name="T103" fmla="*/ 42 h 296"/>
                <a:gd name="T104" fmla="*/ 50 w 284"/>
                <a:gd name="T105" fmla="*/ 21 h 296"/>
                <a:gd name="T106" fmla="*/ 40 w 284"/>
                <a:gd name="T107" fmla="*/ 10 h 296"/>
                <a:gd name="T108" fmla="*/ 28 w 284"/>
                <a:gd name="T109" fmla="*/ 33 h 296"/>
                <a:gd name="T110" fmla="*/ 28 w 284"/>
                <a:gd name="T111" fmla="*/ 54 h 296"/>
                <a:gd name="T112" fmla="*/ 46 w 284"/>
                <a:gd name="T113" fmla="*/ 70 h 296"/>
                <a:gd name="T114" fmla="*/ 31 w 284"/>
                <a:gd name="T115" fmla="*/ 128 h 296"/>
                <a:gd name="T116" fmla="*/ 2 w 284"/>
                <a:gd name="T117" fmla="*/ 174 h 296"/>
                <a:gd name="T118" fmla="*/ 2 w 284"/>
                <a:gd name="T119" fmla="*/ 18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4" h="296">
                  <a:moveTo>
                    <a:pt x="2" y="182"/>
                  </a:moveTo>
                  <a:cubicBezTo>
                    <a:pt x="0" y="187"/>
                    <a:pt x="0" y="187"/>
                    <a:pt x="0" y="187"/>
                  </a:cubicBezTo>
                  <a:cubicBezTo>
                    <a:pt x="3" y="187"/>
                    <a:pt x="6" y="185"/>
                    <a:pt x="9" y="183"/>
                  </a:cubicBezTo>
                  <a:cubicBezTo>
                    <a:pt x="10" y="182"/>
                    <a:pt x="10" y="182"/>
                    <a:pt x="10" y="182"/>
                  </a:cubicBezTo>
                  <a:cubicBezTo>
                    <a:pt x="10" y="182"/>
                    <a:pt x="10" y="182"/>
                    <a:pt x="10" y="182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41" y="181"/>
                    <a:pt x="41" y="181"/>
                    <a:pt x="41" y="181"/>
                  </a:cubicBezTo>
                  <a:cubicBezTo>
                    <a:pt x="42" y="181"/>
                    <a:pt x="42" y="181"/>
                    <a:pt x="42" y="181"/>
                  </a:cubicBezTo>
                  <a:cubicBezTo>
                    <a:pt x="37" y="189"/>
                    <a:pt x="37" y="189"/>
                    <a:pt x="37" y="189"/>
                  </a:cubicBezTo>
                  <a:cubicBezTo>
                    <a:pt x="42" y="194"/>
                    <a:pt x="42" y="194"/>
                    <a:pt x="42" y="194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2" y="196"/>
                    <a:pt x="42" y="196"/>
                    <a:pt x="42" y="196"/>
                  </a:cubicBezTo>
                  <a:cubicBezTo>
                    <a:pt x="38" y="213"/>
                    <a:pt x="38" y="213"/>
                    <a:pt x="38" y="213"/>
                  </a:cubicBezTo>
                  <a:cubicBezTo>
                    <a:pt x="49" y="220"/>
                    <a:pt x="49" y="220"/>
                    <a:pt x="49" y="220"/>
                  </a:cubicBezTo>
                  <a:cubicBezTo>
                    <a:pt x="68" y="221"/>
                    <a:pt x="68" y="221"/>
                    <a:pt x="68" y="221"/>
                  </a:cubicBezTo>
                  <a:cubicBezTo>
                    <a:pt x="65" y="225"/>
                    <a:pt x="65" y="225"/>
                    <a:pt x="65" y="225"/>
                  </a:cubicBezTo>
                  <a:cubicBezTo>
                    <a:pt x="53" y="240"/>
                    <a:pt x="47" y="248"/>
                    <a:pt x="48" y="251"/>
                  </a:cubicBezTo>
                  <a:cubicBezTo>
                    <a:pt x="55" y="253"/>
                    <a:pt x="55" y="253"/>
                    <a:pt x="55" y="253"/>
                  </a:cubicBezTo>
                  <a:cubicBezTo>
                    <a:pt x="64" y="254"/>
                    <a:pt x="70" y="256"/>
                    <a:pt x="72" y="260"/>
                  </a:cubicBezTo>
                  <a:cubicBezTo>
                    <a:pt x="74" y="265"/>
                    <a:pt x="77" y="270"/>
                    <a:pt x="79" y="275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96" y="282"/>
                    <a:pt x="96" y="282"/>
                    <a:pt x="96" y="282"/>
                  </a:cubicBezTo>
                  <a:cubicBezTo>
                    <a:pt x="110" y="270"/>
                    <a:pt x="110" y="270"/>
                    <a:pt x="110" y="270"/>
                  </a:cubicBezTo>
                  <a:cubicBezTo>
                    <a:pt x="118" y="281"/>
                    <a:pt x="118" y="281"/>
                    <a:pt x="118" y="281"/>
                  </a:cubicBezTo>
                  <a:cubicBezTo>
                    <a:pt x="118" y="282"/>
                    <a:pt x="118" y="282"/>
                    <a:pt x="118" y="282"/>
                  </a:cubicBezTo>
                  <a:cubicBezTo>
                    <a:pt x="118" y="282"/>
                    <a:pt x="118" y="282"/>
                    <a:pt x="118" y="282"/>
                  </a:cubicBezTo>
                  <a:cubicBezTo>
                    <a:pt x="118" y="282"/>
                    <a:pt x="118" y="282"/>
                    <a:pt x="118" y="282"/>
                  </a:cubicBezTo>
                  <a:cubicBezTo>
                    <a:pt x="120" y="292"/>
                    <a:pt x="120" y="292"/>
                    <a:pt x="120" y="292"/>
                  </a:cubicBezTo>
                  <a:cubicBezTo>
                    <a:pt x="126" y="293"/>
                    <a:pt x="126" y="293"/>
                    <a:pt x="126" y="293"/>
                  </a:cubicBezTo>
                  <a:cubicBezTo>
                    <a:pt x="126" y="293"/>
                    <a:pt x="126" y="293"/>
                    <a:pt x="126" y="293"/>
                  </a:cubicBezTo>
                  <a:cubicBezTo>
                    <a:pt x="136" y="296"/>
                    <a:pt x="136" y="296"/>
                    <a:pt x="136" y="296"/>
                  </a:cubicBezTo>
                  <a:cubicBezTo>
                    <a:pt x="138" y="296"/>
                    <a:pt x="138" y="296"/>
                    <a:pt x="138" y="296"/>
                  </a:cubicBezTo>
                  <a:cubicBezTo>
                    <a:pt x="138" y="295"/>
                    <a:pt x="138" y="295"/>
                    <a:pt x="138" y="295"/>
                  </a:cubicBezTo>
                  <a:cubicBezTo>
                    <a:pt x="136" y="285"/>
                    <a:pt x="136" y="285"/>
                    <a:pt x="136" y="285"/>
                  </a:cubicBezTo>
                  <a:cubicBezTo>
                    <a:pt x="136" y="284"/>
                    <a:pt x="136" y="284"/>
                    <a:pt x="136" y="284"/>
                  </a:cubicBezTo>
                  <a:cubicBezTo>
                    <a:pt x="131" y="261"/>
                    <a:pt x="131" y="261"/>
                    <a:pt x="131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4" y="244"/>
                    <a:pt x="134" y="244"/>
                    <a:pt x="134" y="244"/>
                  </a:cubicBezTo>
                  <a:cubicBezTo>
                    <a:pt x="135" y="244"/>
                    <a:pt x="135" y="244"/>
                    <a:pt x="135" y="244"/>
                  </a:cubicBezTo>
                  <a:cubicBezTo>
                    <a:pt x="136" y="244"/>
                    <a:pt x="136" y="244"/>
                    <a:pt x="136" y="244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62" y="236"/>
                    <a:pt x="162" y="236"/>
                    <a:pt x="162" y="236"/>
                  </a:cubicBezTo>
                  <a:cubicBezTo>
                    <a:pt x="169" y="241"/>
                    <a:pt x="174" y="246"/>
                    <a:pt x="176" y="249"/>
                  </a:cubicBezTo>
                  <a:cubicBezTo>
                    <a:pt x="178" y="248"/>
                    <a:pt x="183" y="244"/>
                    <a:pt x="189" y="237"/>
                  </a:cubicBezTo>
                  <a:cubicBezTo>
                    <a:pt x="189" y="236"/>
                    <a:pt x="189" y="236"/>
                    <a:pt x="189" y="236"/>
                  </a:cubicBezTo>
                  <a:cubicBezTo>
                    <a:pt x="190" y="236"/>
                    <a:pt x="190" y="236"/>
                    <a:pt x="190" y="236"/>
                  </a:cubicBezTo>
                  <a:cubicBezTo>
                    <a:pt x="210" y="241"/>
                    <a:pt x="210" y="241"/>
                    <a:pt x="210" y="241"/>
                  </a:cubicBezTo>
                  <a:cubicBezTo>
                    <a:pt x="219" y="234"/>
                    <a:pt x="219" y="234"/>
                    <a:pt x="219" y="234"/>
                  </a:cubicBezTo>
                  <a:cubicBezTo>
                    <a:pt x="219" y="233"/>
                    <a:pt x="219" y="233"/>
                    <a:pt x="219" y="233"/>
                  </a:cubicBezTo>
                  <a:cubicBezTo>
                    <a:pt x="220" y="233"/>
                    <a:pt x="220" y="233"/>
                    <a:pt x="220" y="233"/>
                  </a:cubicBezTo>
                  <a:cubicBezTo>
                    <a:pt x="220" y="233"/>
                    <a:pt x="220" y="233"/>
                    <a:pt x="220" y="233"/>
                  </a:cubicBezTo>
                  <a:cubicBezTo>
                    <a:pt x="220" y="233"/>
                    <a:pt x="220" y="233"/>
                    <a:pt x="220" y="233"/>
                  </a:cubicBezTo>
                  <a:cubicBezTo>
                    <a:pt x="229" y="235"/>
                    <a:pt x="229" y="235"/>
                    <a:pt x="229" y="235"/>
                  </a:cubicBezTo>
                  <a:cubicBezTo>
                    <a:pt x="256" y="211"/>
                    <a:pt x="256" y="211"/>
                    <a:pt x="256" y="211"/>
                  </a:cubicBezTo>
                  <a:cubicBezTo>
                    <a:pt x="264" y="213"/>
                    <a:pt x="264" y="213"/>
                    <a:pt x="264" y="213"/>
                  </a:cubicBezTo>
                  <a:cubicBezTo>
                    <a:pt x="264" y="213"/>
                    <a:pt x="264" y="213"/>
                    <a:pt x="264" y="213"/>
                  </a:cubicBezTo>
                  <a:cubicBezTo>
                    <a:pt x="265" y="214"/>
                    <a:pt x="265" y="214"/>
                    <a:pt x="265" y="214"/>
                  </a:cubicBezTo>
                  <a:cubicBezTo>
                    <a:pt x="265" y="214"/>
                    <a:pt x="265" y="214"/>
                    <a:pt x="265" y="214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8" y="218"/>
                    <a:pt x="268" y="218"/>
                    <a:pt x="268" y="218"/>
                  </a:cubicBezTo>
                  <a:cubicBezTo>
                    <a:pt x="270" y="216"/>
                    <a:pt x="270" y="216"/>
                    <a:pt x="270" y="216"/>
                  </a:cubicBezTo>
                  <a:cubicBezTo>
                    <a:pt x="270" y="216"/>
                    <a:pt x="270" y="216"/>
                    <a:pt x="270" y="216"/>
                  </a:cubicBezTo>
                  <a:cubicBezTo>
                    <a:pt x="270" y="215"/>
                    <a:pt x="270" y="215"/>
                    <a:pt x="270" y="215"/>
                  </a:cubicBezTo>
                  <a:cubicBezTo>
                    <a:pt x="270" y="215"/>
                    <a:pt x="270" y="215"/>
                    <a:pt x="270" y="215"/>
                  </a:cubicBezTo>
                  <a:cubicBezTo>
                    <a:pt x="278" y="211"/>
                    <a:pt x="278" y="211"/>
                    <a:pt x="278" y="211"/>
                  </a:cubicBezTo>
                  <a:cubicBezTo>
                    <a:pt x="284" y="205"/>
                    <a:pt x="284" y="205"/>
                    <a:pt x="284" y="205"/>
                  </a:cubicBezTo>
                  <a:cubicBezTo>
                    <a:pt x="283" y="193"/>
                    <a:pt x="283" y="193"/>
                    <a:pt x="283" y="193"/>
                  </a:cubicBezTo>
                  <a:cubicBezTo>
                    <a:pt x="282" y="191"/>
                    <a:pt x="282" y="191"/>
                    <a:pt x="282" y="191"/>
                  </a:cubicBezTo>
                  <a:cubicBezTo>
                    <a:pt x="274" y="194"/>
                    <a:pt x="274" y="194"/>
                    <a:pt x="274" y="194"/>
                  </a:cubicBezTo>
                  <a:cubicBezTo>
                    <a:pt x="274" y="194"/>
                    <a:pt x="274" y="194"/>
                    <a:pt x="274" y="194"/>
                  </a:cubicBezTo>
                  <a:cubicBezTo>
                    <a:pt x="272" y="195"/>
                    <a:pt x="270" y="196"/>
                    <a:pt x="267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5" y="196"/>
                    <a:pt x="254" y="195"/>
                    <a:pt x="252" y="193"/>
                  </a:cubicBezTo>
                  <a:cubicBezTo>
                    <a:pt x="252" y="180"/>
                    <a:pt x="252" y="180"/>
                    <a:pt x="252" y="180"/>
                  </a:cubicBezTo>
                  <a:cubicBezTo>
                    <a:pt x="249" y="179"/>
                    <a:pt x="248" y="178"/>
                    <a:pt x="246" y="178"/>
                  </a:cubicBezTo>
                  <a:cubicBezTo>
                    <a:pt x="244" y="179"/>
                    <a:pt x="244" y="179"/>
                    <a:pt x="244" y="179"/>
                  </a:cubicBezTo>
                  <a:cubicBezTo>
                    <a:pt x="242" y="180"/>
                    <a:pt x="242" y="180"/>
                    <a:pt x="242" y="180"/>
                  </a:cubicBezTo>
                  <a:cubicBezTo>
                    <a:pt x="236" y="182"/>
                    <a:pt x="236" y="182"/>
                    <a:pt x="236" y="182"/>
                  </a:cubicBezTo>
                  <a:cubicBezTo>
                    <a:pt x="234" y="182"/>
                    <a:pt x="234" y="182"/>
                    <a:pt x="234" y="182"/>
                  </a:cubicBezTo>
                  <a:cubicBezTo>
                    <a:pt x="234" y="181"/>
                    <a:pt x="234" y="181"/>
                    <a:pt x="234" y="181"/>
                  </a:cubicBezTo>
                  <a:cubicBezTo>
                    <a:pt x="231" y="175"/>
                    <a:pt x="231" y="175"/>
                    <a:pt x="231" y="175"/>
                  </a:cubicBezTo>
                  <a:cubicBezTo>
                    <a:pt x="230" y="170"/>
                    <a:pt x="230" y="170"/>
                    <a:pt x="230" y="170"/>
                  </a:cubicBezTo>
                  <a:cubicBezTo>
                    <a:pt x="230" y="170"/>
                    <a:pt x="230" y="170"/>
                    <a:pt x="230" y="170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34" y="154"/>
                    <a:pt x="234" y="154"/>
                    <a:pt x="234" y="154"/>
                  </a:cubicBezTo>
                  <a:cubicBezTo>
                    <a:pt x="238" y="147"/>
                    <a:pt x="238" y="147"/>
                    <a:pt x="238" y="147"/>
                  </a:cubicBezTo>
                  <a:cubicBezTo>
                    <a:pt x="226" y="137"/>
                    <a:pt x="226" y="137"/>
                    <a:pt x="226" y="137"/>
                  </a:cubicBezTo>
                  <a:cubicBezTo>
                    <a:pt x="226" y="136"/>
                    <a:pt x="226" y="136"/>
                    <a:pt x="226" y="136"/>
                  </a:cubicBezTo>
                  <a:cubicBezTo>
                    <a:pt x="226" y="136"/>
                    <a:pt x="226" y="136"/>
                    <a:pt x="226" y="136"/>
                  </a:cubicBezTo>
                  <a:cubicBezTo>
                    <a:pt x="226" y="124"/>
                    <a:pt x="226" y="124"/>
                    <a:pt x="226" y="124"/>
                  </a:cubicBezTo>
                  <a:cubicBezTo>
                    <a:pt x="226" y="124"/>
                    <a:pt x="226" y="124"/>
                    <a:pt x="226" y="124"/>
                  </a:cubicBezTo>
                  <a:cubicBezTo>
                    <a:pt x="232" y="106"/>
                    <a:pt x="232" y="106"/>
                    <a:pt x="232" y="106"/>
                  </a:cubicBezTo>
                  <a:cubicBezTo>
                    <a:pt x="228" y="96"/>
                    <a:pt x="228" y="96"/>
                    <a:pt x="228" y="96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0" y="95"/>
                    <a:pt x="220" y="95"/>
                    <a:pt x="220" y="95"/>
                  </a:cubicBezTo>
                  <a:cubicBezTo>
                    <a:pt x="216" y="102"/>
                    <a:pt x="216" y="102"/>
                    <a:pt x="216" y="102"/>
                  </a:cubicBezTo>
                  <a:cubicBezTo>
                    <a:pt x="210" y="98"/>
                    <a:pt x="210" y="98"/>
                    <a:pt x="210" y="98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199" y="76"/>
                    <a:pt x="199" y="76"/>
                    <a:pt x="199" y="76"/>
                  </a:cubicBezTo>
                  <a:cubicBezTo>
                    <a:pt x="199" y="75"/>
                    <a:pt x="199" y="75"/>
                    <a:pt x="199" y="75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200" y="74"/>
                    <a:pt x="200" y="74"/>
                    <a:pt x="200" y="74"/>
                  </a:cubicBezTo>
                  <a:cubicBezTo>
                    <a:pt x="205" y="66"/>
                    <a:pt x="205" y="66"/>
                    <a:pt x="205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10" y="65"/>
                    <a:pt x="210" y="65"/>
                    <a:pt x="210" y="65"/>
                  </a:cubicBezTo>
                  <a:cubicBezTo>
                    <a:pt x="215" y="64"/>
                    <a:pt x="215" y="64"/>
                    <a:pt x="215" y="64"/>
                  </a:cubicBezTo>
                  <a:cubicBezTo>
                    <a:pt x="236" y="63"/>
                    <a:pt x="236" y="63"/>
                    <a:pt x="236" y="63"/>
                  </a:cubicBezTo>
                  <a:cubicBezTo>
                    <a:pt x="236" y="63"/>
                    <a:pt x="236" y="63"/>
                    <a:pt x="236" y="63"/>
                  </a:cubicBezTo>
                  <a:cubicBezTo>
                    <a:pt x="239" y="64"/>
                    <a:pt x="239" y="64"/>
                    <a:pt x="239" y="64"/>
                  </a:cubicBezTo>
                  <a:cubicBezTo>
                    <a:pt x="240" y="64"/>
                    <a:pt x="240" y="64"/>
                    <a:pt x="240" y="64"/>
                  </a:cubicBezTo>
                  <a:cubicBezTo>
                    <a:pt x="243" y="66"/>
                    <a:pt x="243" y="66"/>
                    <a:pt x="243" y="66"/>
                  </a:cubicBezTo>
                  <a:cubicBezTo>
                    <a:pt x="248" y="63"/>
                    <a:pt x="248" y="63"/>
                    <a:pt x="248" y="63"/>
                  </a:cubicBezTo>
                  <a:cubicBezTo>
                    <a:pt x="253" y="60"/>
                    <a:pt x="253" y="60"/>
                    <a:pt x="253" y="60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56" y="54"/>
                    <a:pt x="256" y="54"/>
                    <a:pt x="256" y="54"/>
                  </a:cubicBezTo>
                  <a:cubicBezTo>
                    <a:pt x="256" y="45"/>
                    <a:pt x="256" y="45"/>
                    <a:pt x="256" y="45"/>
                  </a:cubicBezTo>
                  <a:cubicBezTo>
                    <a:pt x="251" y="44"/>
                    <a:pt x="251" y="44"/>
                    <a:pt x="251" y="44"/>
                  </a:cubicBezTo>
                  <a:cubicBezTo>
                    <a:pt x="243" y="47"/>
                    <a:pt x="243" y="47"/>
                    <a:pt x="243" y="47"/>
                  </a:cubicBezTo>
                  <a:cubicBezTo>
                    <a:pt x="240" y="50"/>
                    <a:pt x="238" y="52"/>
                    <a:pt x="235" y="52"/>
                  </a:cubicBezTo>
                  <a:cubicBezTo>
                    <a:pt x="232" y="52"/>
                    <a:pt x="230" y="49"/>
                    <a:pt x="227" y="45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45"/>
                    <a:pt x="227" y="45"/>
                    <a:pt x="227" y="45"/>
                  </a:cubicBezTo>
                  <a:cubicBezTo>
                    <a:pt x="227" y="44"/>
                    <a:pt x="227" y="44"/>
                    <a:pt x="227" y="44"/>
                  </a:cubicBezTo>
                  <a:cubicBezTo>
                    <a:pt x="226" y="39"/>
                    <a:pt x="226" y="39"/>
                    <a:pt x="226" y="39"/>
                  </a:cubicBezTo>
                  <a:cubicBezTo>
                    <a:pt x="226" y="38"/>
                    <a:pt x="226" y="38"/>
                    <a:pt x="226" y="38"/>
                  </a:cubicBezTo>
                  <a:cubicBezTo>
                    <a:pt x="227" y="33"/>
                    <a:pt x="227" y="33"/>
                    <a:pt x="227" y="33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4" y="24"/>
                    <a:pt x="214" y="24"/>
                    <a:pt x="214" y="24"/>
                  </a:cubicBezTo>
                  <a:cubicBezTo>
                    <a:pt x="210" y="28"/>
                    <a:pt x="210" y="28"/>
                    <a:pt x="210" y="28"/>
                  </a:cubicBezTo>
                  <a:cubicBezTo>
                    <a:pt x="212" y="40"/>
                    <a:pt x="212" y="40"/>
                    <a:pt x="212" y="40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202" y="41"/>
                    <a:pt x="202" y="41"/>
                    <a:pt x="202" y="41"/>
                  </a:cubicBezTo>
                  <a:cubicBezTo>
                    <a:pt x="202" y="41"/>
                    <a:pt x="202" y="41"/>
                    <a:pt x="202" y="41"/>
                  </a:cubicBezTo>
                  <a:cubicBezTo>
                    <a:pt x="202" y="42"/>
                    <a:pt x="202" y="42"/>
                    <a:pt x="202" y="42"/>
                  </a:cubicBezTo>
                  <a:cubicBezTo>
                    <a:pt x="201" y="50"/>
                    <a:pt x="201" y="50"/>
                    <a:pt x="201" y="50"/>
                  </a:cubicBezTo>
                  <a:cubicBezTo>
                    <a:pt x="201" y="51"/>
                    <a:pt x="201" y="51"/>
                    <a:pt x="201" y="51"/>
                  </a:cubicBezTo>
                  <a:cubicBezTo>
                    <a:pt x="200" y="51"/>
                    <a:pt x="200" y="51"/>
                    <a:pt x="200" y="51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80" y="69"/>
                    <a:pt x="180" y="69"/>
                    <a:pt x="180" y="69"/>
                  </a:cubicBezTo>
                  <a:cubicBezTo>
                    <a:pt x="179" y="76"/>
                    <a:pt x="179" y="76"/>
                    <a:pt x="179" y="76"/>
                  </a:cubicBezTo>
                  <a:cubicBezTo>
                    <a:pt x="179" y="78"/>
                    <a:pt x="180" y="81"/>
                    <a:pt x="182" y="85"/>
                  </a:cubicBezTo>
                  <a:cubicBezTo>
                    <a:pt x="183" y="85"/>
                    <a:pt x="183" y="85"/>
                    <a:pt x="183" y="85"/>
                  </a:cubicBezTo>
                  <a:cubicBezTo>
                    <a:pt x="183" y="86"/>
                    <a:pt x="183" y="86"/>
                    <a:pt x="183" y="86"/>
                  </a:cubicBezTo>
                  <a:cubicBezTo>
                    <a:pt x="184" y="96"/>
                    <a:pt x="184" y="96"/>
                    <a:pt x="184" y="96"/>
                  </a:cubicBezTo>
                  <a:cubicBezTo>
                    <a:pt x="184" y="97"/>
                    <a:pt x="184" y="97"/>
                    <a:pt x="184" y="97"/>
                  </a:cubicBezTo>
                  <a:cubicBezTo>
                    <a:pt x="183" y="98"/>
                    <a:pt x="183" y="98"/>
                    <a:pt x="183" y="98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8" y="104"/>
                    <a:pt x="178" y="104"/>
                    <a:pt x="178" y="104"/>
                  </a:cubicBezTo>
                  <a:cubicBezTo>
                    <a:pt x="174" y="107"/>
                    <a:pt x="174" y="107"/>
                    <a:pt x="174" y="107"/>
                  </a:cubicBezTo>
                  <a:cubicBezTo>
                    <a:pt x="174" y="107"/>
                    <a:pt x="174" y="107"/>
                    <a:pt x="174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63" y="105"/>
                    <a:pt x="163" y="105"/>
                    <a:pt x="163" y="105"/>
                  </a:cubicBezTo>
                  <a:cubicBezTo>
                    <a:pt x="162" y="105"/>
                    <a:pt x="160" y="106"/>
                    <a:pt x="158" y="107"/>
                  </a:cubicBezTo>
                  <a:cubicBezTo>
                    <a:pt x="154" y="112"/>
                    <a:pt x="154" y="112"/>
                    <a:pt x="154" y="112"/>
                  </a:cubicBezTo>
                  <a:cubicBezTo>
                    <a:pt x="150" y="116"/>
                    <a:pt x="150" y="116"/>
                    <a:pt x="150" y="116"/>
                  </a:cubicBezTo>
                  <a:cubicBezTo>
                    <a:pt x="148" y="119"/>
                    <a:pt x="146" y="120"/>
                    <a:pt x="141" y="119"/>
                  </a:cubicBezTo>
                  <a:cubicBezTo>
                    <a:pt x="138" y="119"/>
                    <a:pt x="138" y="116"/>
                    <a:pt x="138" y="112"/>
                  </a:cubicBezTo>
                  <a:cubicBezTo>
                    <a:pt x="138" y="110"/>
                    <a:pt x="138" y="110"/>
                    <a:pt x="138" y="110"/>
                  </a:cubicBezTo>
                  <a:cubicBezTo>
                    <a:pt x="138" y="107"/>
                    <a:pt x="138" y="107"/>
                    <a:pt x="138" y="107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5" y="110"/>
                    <a:pt x="134" y="111"/>
                    <a:pt x="132" y="111"/>
                  </a:cubicBezTo>
                  <a:cubicBezTo>
                    <a:pt x="131" y="110"/>
                    <a:pt x="130" y="109"/>
                    <a:pt x="129" y="106"/>
                  </a:cubicBezTo>
                  <a:cubicBezTo>
                    <a:pt x="129" y="106"/>
                    <a:pt x="129" y="106"/>
                    <a:pt x="129" y="106"/>
                  </a:cubicBezTo>
                  <a:cubicBezTo>
                    <a:pt x="128" y="96"/>
                    <a:pt x="128" y="96"/>
                    <a:pt x="128" y="96"/>
                  </a:cubicBezTo>
                  <a:cubicBezTo>
                    <a:pt x="126" y="88"/>
                    <a:pt x="126" y="88"/>
                    <a:pt x="126" y="88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22" y="84"/>
                    <a:pt x="122" y="84"/>
                    <a:pt x="122" y="84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0" y="58"/>
                    <a:pt x="110" y="58"/>
                    <a:pt x="110" y="58"/>
                  </a:cubicBezTo>
                  <a:cubicBezTo>
                    <a:pt x="110" y="57"/>
                    <a:pt x="110" y="57"/>
                    <a:pt x="110" y="57"/>
                  </a:cubicBezTo>
                  <a:cubicBezTo>
                    <a:pt x="108" y="47"/>
                    <a:pt x="108" y="47"/>
                    <a:pt x="108" y="47"/>
                  </a:cubicBezTo>
                  <a:cubicBezTo>
                    <a:pt x="107" y="45"/>
                    <a:pt x="107" y="45"/>
                    <a:pt x="107" y="45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3" y="50"/>
                    <a:pt x="101" y="52"/>
                    <a:pt x="100" y="52"/>
                  </a:cubicBezTo>
                  <a:cubicBezTo>
                    <a:pt x="99" y="52"/>
                    <a:pt x="97" y="50"/>
                    <a:pt x="94" y="48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4" y="29"/>
                    <a:pt x="84" y="29"/>
                    <a:pt x="84" y="29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78" y="21"/>
                    <a:pt x="78" y="21"/>
                    <a:pt x="78" y="21"/>
                  </a:cubicBezTo>
                  <a:cubicBezTo>
                    <a:pt x="78" y="24"/>
                    <a:pt x="78" y="27"/>
                    <a:pt x="77" y="29"/>
                  </a:cubicBezTo>
                  <a:cubicBezTo>
                    <a:pt x="76" y="31"/>
                    <a:pt x="75" y="33"/>
                    <a:pt x="72" y="35"/>
                  </a:cubicBezTo>
                  <a:cubicBezTo>
                    <a:pt x="72" y="38"/>
                    <a:pt x="70" y="40"/>
                    <a:pt x="69" y="41"/>
                  </a:cubicBezTo>
                  <a:cubicBezTo>
                    <a:pt x="66" y="44"/>
                    <a:pt x="64" y="44"/>
                    <a:pt x="62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58" y="41"/>
                    <a:pt x="58" y="38"/>
                    <a:pt x="58" y="33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1" y="27"/>
                    <a:pt x="50" y="24"/>
                    <a:pt x="50" y="21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7"/>
                    <a:pt x="41" y="20"/>
                    <a:pt x="41" y="22"/>
                  </a:cubicBezTo>
                  <a:cubicBezTo>
                    <a:pt x="41" y="26"/>
                    <a:pt x="39" y="29"/>
                    <a:pt x="36" y="30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6" y="52"/>
                    <a:pt x="27" y="54"/>
                    <a:pt x="28" y="54"/>
                  </a:cubicBezTo>
                  <a:cubicBezTo>
                    <a:pt x="30" y="55"/>
                    <a:pt x="33" y="55"/>
                    <a:pt x="36" y="53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3" y="102"/>
                    <a:pt x="40" y="120"/>
                    <a:pt x="36" y="125"/>
                  </a:cubicBezTo>
                  <a:cubicBezTo>
                    <a:pt x="35" y="126"/>
                    <a:pt x="34" y="127"/>
                    <a:pt x="31" y="128"/>
                  </a:cubicBezTo>
                  <a:cubicBezTo>
                    <a:pt x="28" y="128"/>
                    <a:pt x="26" y="127"/>
                    <a:pt x="24" y="126"/>
                  </a:cubicBezTo>
                  <a:cubicBezTo>
                    <a:pt x="13" y="146"/>
                    <a:pt x="6" y="157"/>
                    <a:pt x="3" y="159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2" y="159"/>
                    <a:pt x="1" y="164"/>
                    <a:pt x="2" y="174"/>
                  </a:cubicBezTo>
                  <a:cubicBezTo>
                    <a:pt x="4" y="176"/>
                    <a:pt x="4" y="176"/>
                    <a:pt x="4" y="176"/>
                  </a:cubicBezTo>
                  <a:cubicBezTo>
                    <a:pt x="5" y="176"/>
                    <a:pt x="5" y="176"/>
                    <a:pt x="5" y="176"/>
                  </a:cubicBezTo>
                  <a:cubicBezTo>
                    <a:pt x="6" y="177"/>
                    <a:pt x="6" y="177"/>
                    <a:pt x="6" y="177"/>
                  </a:cubicBezTo>
                  <a:lnTo>
                    <a:pt x="2" y="182"/>
                  </a:ln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6" name="Freeform 13"/>
            <p:cNvSpPr>
              <a:spLocks/>
            </p:cNvSpPr>
            <p:nvPr/>
          </p:nvSpPr>
          <p:spPr bwMode="auto">
            <a:xfrm>
              <a:off x="2958143" y="3848858"/>
              <a:ext cx="908437" cy="785130"/>
            </a:xfrm>
            <a:custGeom>
              <a:avLst/>
              <a:gdLst>
                <a:gd name="T0" fmla="*/ 142 w 192"/>
                <a:gd name="T1" fmla="*/ 7 h 166"/>
                <a:gd name="T2" fmla="*/ 131 w 192"/>
                <a:gd name="T3" fmla="*/ 10 h 166"/>
                <a:gd name="T4" fmla="*/ 129 w 192"/>
                <a:gd name="T5" fmla="*/ 0 h 166"/>
                <a:gd name="T6" fmla="*/ 125 w 192"/>
                <a:gd name="T7" fmla="*/ 10 h 166"/>
                <a:gd name="T8" fmla="*/ 119 w 192"/>
                <a:gd name="T9" fmla="*/ 18 h 166"/>
                <a:gd name="T10" fmla="*/ 108 w 192"/>
                <a:gd name="T11" fmla="*/ 17 h 166"/>
                <a:gd name="T12" fmla="*/ 106 w 192"/>
                <a:gd name="T13" fmla="*/ 25 h 166"/>
                <a:gd name="T14" fmla="*/ 94 w 192"/>
                <a:gd name="T15" fmla="*/ 28 h 166"/>
                <a:gd name="T16" fmla="*/ 90 w 192"/>
                <a:gd name="T17" fmla="*/ 30 h 166"/>
                <a:gd name="T18" fmla="*/ 80 w 192"/>
                <a:gd name="T19" fmla="*/ 26 h 166"/>
                <a:gd name="T20" fmla="*/ 73 w 192"/>
                <a:gd name="T21" fmla="*/ 24 h 166"/>
                <a:gd name="T22" fmla="*/ 84 w 192"/>
                <a:gd name="T23" fmla="*/ 40 h 166"/>
                <a:gd name="T24" fmla="*/ 90 w 192"/>
                <a:gd name="T25" fmla="*/ 46 h 166"/>
                <a:gd name="T26" fmla="*/ 88 w 192"/>
                <a:gd name="T27" fmla="*/ 55 h 166"/>
                <a:gd name="T28" fmla="*/ 69 w 192"/>
                <a:gd name="T29" fmla="*/ 64 h 166"/>
                <a:gd name="T30" fmla="*/ 62 w 192"/>
                <a:gd name="T31" fmla="*/ 65 h 166"/>
                <a:gd name="T32" fmla="*/ 55 w 192"/>
                <a:gd name="T33" fmla="*/ 63 h 166"/>
                <a:gd name="T34" fmla="*/ 47 w 192"/>
                <a:gd name="T35" fmla="*/ 71 h 166"/>
                <a:gd name="T36" fmla="*/ 39 w 192"/>
                <a:gd name="T37" fmla="*/ 74 h 166"/>
                <a:gd name="T38" fmla="*/ 8 w 192"/>
                <a:gd name="T39" fmla="*/ 74 h 166"/>
                <a:gd name="T40" fmla="*/ 4 w 192"/>
                <a:gd name="T41" fmla="*/ 96 h 166"/>
                <a:gd name="T42" fmla="*/ 11 w 192"/>
                <a:gd name="T43" fmla="*/ 100 h 166"/>
                <a:gd name="T44" fmla="*/ 15 w 192"/>
                <a:gd name="T45" fmla="*/ 95 h 166"/>
                <a:gd name="T46" fmla="*/ 28 w 192"/>
                <a:gd name="T47" fmla="*/ 96 h 166"/>
                <a:gd name="T48" fmla="*/ 31 w 192"/>
                <a:gd name="T49" fmla="*/ 118 h 166"/>
                <a:gd name="T50" fmla="*/ 26 w 192"/>
                <a:gd name="T51" fmla="*/ 130 h 166"/>
                <a:gd name="T52" fmla="*/ 38 w 192"/>
                <a:gd name="T53" fmla="*/ 148 h 166"/>
                <a:gd name="T54" fmla="*/ 33 w 192"/>
                <a:gd name="T55" fmla="*/ 166 h 166"/>
                <a:gd name="T56" fmla="*/ 46 w 192"/>
                <a:gd name="T57" fmla="*/ 159 h 166"/>
                <a:gd name="T58" fmla="*/ 55 w 192"/>
                <a:gd name="T59" fmla="*/ 160 h 166"/>
                <a:gd name="T60" fmla="*/ 84 w 192"/>
                <a:gd name="T61" fmla="*/ 160 h 166"/>
                <a:gd name="T62" fmla="*/ 98 w 192"/>
                <a:gd name="T63" fmla="*/ 150 h 166"/>
                <a:gd name="T64" fmla="*/ 114 w 192"/>
                <a:gd name="T65" fmla="*/ 137 h 166"/>
                <a:gd name="T66" fmla="*/ 124 w 192"/>
                <a:gd name="T67" fmla="*/ 141 h 166"/>
                <a:gd name="T68" fmla="*/ 137 w 192"/>
                <a:gd name="T69" fmla="*/ 146 h 166"/>
                <a:gd name="T70" fmla="*/ 146 w 192"/>
                <a:gd name="T71" fmla="*/ 149 h 166"/>
                <a:gd name="T72" fmla="*/ 148 w 192"/>
                <a:gd name="T73" fmla="*/ 144 h 166"/>
                <a:gd name="T74" fmla="*/ 151 w 192"/>
                <a:gd name="T75" fmla="*/ 142 h 166"/>
                <a:gd name="T76" fmla="*/ 157 w 192"/>
                <a:gd name="T77" fmla="*/ 138 h 166"/>
                <a:gd name="T78" fmla="*/ 173 w 192"/>
                <a:gd name="T79" fmla="*/ 126 h 166"/>
                <a:gd name="T80" fmla="*/ 176 w 192"/>
                <a:gd name="T81" fmla="*/ 124 h 166"/>
                <a:gd name="T82" fmla="*/ 183 w 192"/>
                <a:gd name="T83" fmla="*/ 122 h 166"/>
                <a:gd name="T84" fmla="*/ 190 w 192"/>
                <a:gd name="T85" fmla="*/ 118 h 166"/>
                <a:gd name="T86" fmla="*/ 186 w 192"/>
                <a:gd name="T87" fmla="*/ 103 h 166"/>
                <a:gd name="T88" fmla="*/ 188 w 192"/>
                <a:gd name="T89" fmla="*/ 94 h 166"/>
                <a:gd name="T90" fmla="*/ 174 w 192"/>
                <a:gd name="T91" fmla="*/ 83 h 166"/>
                <a:gd name="T92" fmla="*/ 186 w 192"/>
                <a:gd name="T93" fmla="*/ 34 h 166"/>
                <a:gd name="T94" fmla="*/ 178 w 192"/>
                <a:gd name="T95" fmla="*/ 38 h 166"/>
                <a:gd name="T96" fmla="*/ 168 w 192"/>
                <a:gd name="T97" fmla="*/ 38 h 166"/>
                <a:gd name="T98" fmla="*/ 167 w 192"/>
                <a:gd name="T99" fmla="*/ 34 h 166"/>
                <a:gd name="T100" fmla="*/ 166 w 192"/>
                <a:gd name="T101" fmla="*/ 32 h 166"/>
                <a:gd name="T102" fmla="*/ 156 w 192"/>
                <a:gd name="T103" fmla="*/ 2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2" h="166">
                  <a:moveTo>
                    <a:pt x="150" y="3"/>
                  </a:moveTo>
                  <a:cubicBezTo>
                    <a:pt x="148" y="2"/>
                    <a:pt x="148" y="2"/>
                    <a:pt x="148" y="2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2" y="7"/>
                    <a:pt x="142" y="7"/>
                    <a:pt x="142" y="7"/>
                  </a:cubicBezTo>
                  <a:cubicBezTo>
                    <a:pt x="141" y="11"/>
                    <a:pt x="139" y="13"/>
                    <a:pt x="136" y="13"/>
                  </a:cubicBezTo>
                  <a:cubicBezTo>
                    <a:pt x="135" y="13"/>
                    <a:pt x="133" y="12"/>
                    <a:pt x="132" y="10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0" y="5"/>
                    <a:pt x="130" y="5"/>
                    <a:pt x="130" y="5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8" y="18"/>
                    <a:pt x="118" y="18"/>
                    <a:pt x="118" y="18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7"/>
                    <a:pt x="108" y="17"/>
                    <a:pt x="108" y="17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4" y="22"/>
                    <a:pt x="104" y="22"/>
                    <a:pt x="104" y="22"/>
                  </a:cubicBezTo>
                  <a:cubicBezTo>
                    <a:pt x="106" y="25"/>
                    <a:pt x="106" y="25"/>
                    <a:pt x="106" y="25"/>
                  </a:cubicBezTo>
                  <a:cubicBezTo>
                    <a:pt x="106" y="25"/>
                    <a:pt x="106" y="25"/>
                    <a:pt x="106" y="25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0" y="30"/>
                    <a:pt x="90" y="30"/>
                    <a:pt x="90" y="30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8" y="55"/>
                    <a:pt x="88" y="55"/>
                    <a:pt x="88" y="55"/>
                  </a:cubicBezTo>
                  <a:cubicBezTo>
                    <a:pt x="88" y="55"/>
                    <a:pt x="88" y="55"/>
                    <a:pt x="88" y="55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0" y="61"/>
                    <a:pt x="80" y="61"/>
                    <a:pt x="80" y="61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62" y="65"/>
                    <a:pt x="62" y="65"/>
                    <a:pt x="62" y="65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52" y="67"/>
                    <a:pt x="52" y="67"/>
                    <a:pt x="52" y="67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0" y="71"/>
                    <a:pt x="30" y="71"/>
                    <a:pt x="30" y="71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8" y="73"/>
                    <a:pt x="8" y="73"/>
                    <a:pt x="8" y="73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21" y="94"/>
                    <a:pt x="21" y="94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29" y="122"/>
                    <a:pt x="29" y="122"/>
                    <a:pt x="29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6" y="130"/>
                    <a:pt x="26" y="130"/>
                    <a:pt x="26" y="130"/>
                  </a:cubicBezTo>
                  <a:cubicBezTo>
                    <a:pt x="26" y="138"/>
                    <a:pt x="26" y="138"/>
                    <a:pt x="26" y="138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38" y="148"/>
                    <a:pt x="38" y="148"/>
                    <a:pt x="38" y="148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4" y="160"/>
                    <a:pt x="34" y="160"/>
                    <a:pt x="34" y="160"/>
                  </a:cubicBezTo>
                  <a:cubicBezTo>
                    <a:pt x="33" y="166"/>
                    <a:pt x="33" y="166"/>
                    <a:pt x="33" y="166"/>
                  </a:cubicBezTo>
                  <a:cubicBezTo>
                    <a:pt x="34" y="165"/>
                    <a:pt x="34" y="165"/>
                    <a:pt x="34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9" y="163"/>
                    <a:pt x="39" y="163"/>
                    <a:pt x="39" y="163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54" y="160"/>
                    <a:pt x="54" y="160"/>
                    <a:pt x="54" y="160"/>
                  </a:cubicBezTo>
                  <a:cubicBezTo>
                    <a:pt x="55" y="160"/>
                    <a:pt x="55" y="160"/>
                    <a:pt x="55" y="160"/>
                  </a:cubicBezTo>
                  <a:cubicBezTo>
                    <a:pt x="55" y="160"/>
                    <a:pt x="55" y="160"/>
                    <a:pt x="55" y="160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80" y="165"/>
                    <a:pt x="80" y="165"/>
                    <a:pt x="80" y="165"/>
                  </a:cubicBezTo>
                  <a:cubicBezTo>
                    <a:pt x="84" y="160"/>
                    <a:pt x="84" y="160"/>
                    <a:pt x="84" y="160"/>
                  </a:cubicBezTo>
                  <a:cubicBezTo>
                    <a:pt x="84" y="160"/>
                    <a:pt x="84" y="160"/>
                    <a:pt x="84" y="160"/>
                  </a:cubicBezTo>
                  <a:cubicBezTo>
                    <a:pt x="84" y="160"/>
                    <a:pt x="84" y="160"/>
                    <a:pt x="84" y="160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8" y="151"/>
                    <a:pt x="98" y="151"/>
                    <a:pt x="98" y="151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3" y="149"/>
                    <a:pt x="103" y="149"/>
                    <a:pt x="103" y="149"/>
                  </a:cubicBezTo>
                  <a:cubicBezTo>
                    <a:pt x="108" y="145"/>
                    <a:pt x="108" y="145"/>
                    <a:pt x="108" y="145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4" y="140"/>
                    <a:pt x="124" y="140"/>
                    <a:pt x="124" y="140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6" y="144"/>
                    <a:pt x="127" y="146"/>
                    <a:pt x="128" y="146"/>
                  </a:cubicBezTo>
                  <a:cubicBezTo>
                    <a:pt x="133" y="146"/>
                    <a:pt x="133" y="146"/>
                    <a:pt x="133" y="146"/>
                  </a:cubicBezTo>
                  <a:cubicBezTo>
                    <a:pt x="134" y="146"/>
                    <a:pt x="134" y="146"/>
                    <a:pt x="134" y="146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8" y="146"/>
                    <a:pt x="138" y="146"/>
                    <a:pt x="138" y="146"/>
                  </a:cubicBezTo>
                  <a:cubicBezTo>
                    <a:pt x="138" y="147"/>
                    <a:pt x="138" y="147"/>
                    <a:pt x="138" y="147"/>
                  </a:cubicBezTo>
                  <a:cubicBezTo>
                    <a:pt x="144" y="149"/>
                    <a:pt x="144" y="149"/>
                    <a:pt x="144" y="149"/>
                  </a:cubicBezTo>
                  <a:cubicBezTo>
                    <a:pt x="146" y="149"/>
                    <a:pt x="146" y="149"/>
                    <a:pt x="146" y="149"/>
                  </a:cubicBezTo>
                  <a:cubicBezTo>
                    <a:pt x="147" y="148"/>
                    <a:pt x="147" y="148"/>
                    <a:pt x="147" y="148"/>
                  </a:cubicBezTo>
                  <a:cubicBezTo>
                    <a:pt x="148" y="145"/>
                    <a:pt x="148" y="145"/>
                    <a:pt x="148" y="145"/>
                  </a:cubicBezTo>
                  <a:cubicBezTo>
                    <a:pt x="148" y="145"/>
                    <a:pt x="148" y="145"/>
                    <a:pt x="148" y="145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48" y="144"/>
                    <a:pt x="148" y="144"/>
                    <a:pt x="148" y="144"/>
                  </a:cubicBezTo>
                  <a:cubicBezTo>
                    <a:pt x="151" y="142"/>
                    <a:pt x="151" y="142"/>
                    <a:pt x="151" y="142"/>
                  </a:cubicBezTo>
                  <a:cubicBezTo>
                    <a:pt x="151" y="142"/>
                    <a:pt x="151" y="142"/>
                    <a:pt x="151" y="142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6" y="138"/>
                    <a:pt x="156" y="138"/>
                    <a:pt x="156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1" y="136"/>
                    <a:pt x="162" y="133"/>
                    <a:pt x="165" y="131"/>
                  </a:cubicBezTo>
                  <a:cubicBezTo>
                    <a:pt x="168" y="129"/>
                    <a:pt x="170" y="128"/>
                    <a:pt x="171" y="128"/>
                  </a:cubicBezTo>
                  <a:cubicBezTo>
                    <a:pt x="173" y="126"/>
                    <a:pt x="173" y="126"/>
                    <a:pt x="173" y="126"/>
                  </a:cubicBezTo>
                  <a:cubicBezTo>
                    <a:pt x="174" y="126"/>
                    <a:pt x="174" y="126"/>
                    <a:pt x="174" y="126"/>
                  </a:cubicBezTo>
                  <a:cubicBezTo>
                    <a:pt x="174" y="126"/>
                    <a:pt x="174" y="126"/>
                    <a:pt x="174" y="126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6" y="124"/>
                    <a:pt x="176" y="124"/>
                    <a:pt x="176" y="124"/>
                  </a:cubicBezTo>
                  <a:cubicBezTo>
                    <a:pt x="176" y="123"/>
                    <a:pt x="176" y="123"/>
                    <a:pt x="176" y="123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83" y="122"/>
                    <a:pt x="183" y="122"/>
                    <a:pt x="183" y="122"/>
                  </a:cubicBezTo>
                  <a:cubicBezTo>
                    <a:pt x="187" y="122"/>
                    <a:pt x="187" y="122"/>
                    <a:pt x="187" y="122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90" y="118"/>
                    <a:pt x="190" y="118"/>
                    <a:pt x="190" y="118"/>
                  </a:cubicBezTo>
                  <a:cubicBezTo>
                    <a:pt x="190" y="118"/>
                    <a:pt x="190" y="118"/>
                    <a:pt x="190" y="118"/>
                  </a:cubicBezTo>
                  <a:cubicBezTo>
                    <a:pt x="192" y="114"/>
                    <a:pt x="192" y="114"/>
                    <a:pt x="192" y="114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88" y="111"/>
                    <a:pt x="187" y="108"/>
                    <a:pt x="186" y="103"/>
                  </a:cubicBezTo>
                  <a:cubicBezTo>
                    <a:pt x="186" y="103"/>
                    <a:pt x="186" y="103"/>
                    <a:pt x="186" y="103"/>
                  </a:cubicBezTo>
                  <a:cubicBezTo>
                    <a:pt x="186" y="103"/>
                    <a:pt x="186" y="103"/>
                    <a:pt x="186" y="103"/>
                  </a:cubicBezTo>
                  <a:cubicBezTo>
                    <a:pt x="186" y="103"/>
                    <a:pt x="186" y="103"/>
                    <a:pt x="186" y="103"/>
                  </a:cubicBezTo>
                  <a:cubicBezTo>
                    <a:pt x="186" y="102"/>
                    <a:pt x="186" y="102"/>
                    <a:pt x="186" y="102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8" y="91"/>
                    <a:pt x="188" y="89"/>
                    <a:pt x="190" y="87"/>
                  </a:cubicBezTo>
                  <a:cubicBezTo>
                    <a:pt x="190" y="80"/>
                    <a:pt x="190" y="80"/>
                    <a:pt x="190" y="80"/>
                  </a:cubicBezTo>
                  <a:cubicBezTo>
                    <a:pt x="189" y="79"/>
                    <a:pt x="188" y="78"/>
                    <a:pt x="186" y="78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70"/>
                    <a:pt x="174" y="70"/>
                    <a:pt x="174" y="70"/>
                  </a:cubicBezTo>
                  <a:cubicBezTo>
                    <a:pt x="175" y="68"/>
                    <a:pt x="179" y="64"/>
                    <a:pt x="186" y="60"/>
                  </a:cubicBezTo>
                  <a:cubicBezTo>
                    <a:pt x="183" y="46"/>
                    <a:pt x="183" y="46"/>
                    <a:pt x="183" y="46"/>
                  </a:cubicBezTo>
                  <a:cubicBezTo>
                    <a:pt x="182" y="41"/>
                    <a:pt x="183" y="37"/>
                    <a:pt x="186" y="34"/>
                  </a:cubicBezTo>
                  <a:cubicBezTo>
                    <a:pt x="186" y="32"/>
                    <a:pt x="186" y="32"/>
                    <a:pt x="186" y="32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80" y="32"/>
                    <a:pt x="180" y="32"/>
                    <a:pt x="180" y="32"/>
                  </a:cubicBezTo>
                  <a:cubicBezTo>
                    <a:pt x="178" y="38"/>
                    <a:pt x="178" y="38"/>
                    <a:pt x="178" y="38"/>
                  </a:cubicBezTo>
                  <a:cubicBezTo>
                    <a:pt x="177" y="40"/>
                    <a:pt x="175" y="41"/>
                    <a:pt x="174" y="41"/>
                  </a:cubicBezTo>
                  <a:cubicBezTo>
                    <a:pt x="173" y="41"/>
                    <a:pt x="173" y="41"/>
                    <a:pt x="173" y="41"/>
                  </a:cubicBezTo>
                  <a:cubicBezTo>
                    <a:pt x="169" y="38"/>
                    <a:pt x="169" y="38"/>
                    <a:pt x="169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8" y="38"/>
                    <a:pt x="168" y="38"/>
                    <a:pt x="168" y="38"/>
                  </a:cubicBezTo>
                  <a:cubicBezTo>
                    <a:pt x="168" y="37"/>
                    <a:pt x="168" y="37"/>
                    <a:pt x="168" y="37"/>
                  </a:cubicBezTo>
                  <a:cubicBezTo>
                    <a:pt x="167" y="34"/>
                    <a:pt x="167" y="34"/>
                    <a:pt x="167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2"/>
                    <a:pt x="166" y="32"/>
                    <a:pt x="166" y="32"/>
                  </a:cubicBezTo>
                  <a:cubicBezTo>
                    <a:pt x="158" y="32"/>
                    <a:pt x="158" y="32"/>
                    <a:pt x="158" y="32"/>
                  </a:cubicBezTo>
                  <a:cubicBezTo>
                    <a:pt x="158" y="30"/>
                    <a:pt x="158" y="30"/>
                    <a:pt x="158" y="30"/>
                  </a:cubicBezTo>
                  <a:cubicBezTo>
                    <a:pt x="156" y="26"/>
                    <a:pt x="156" y="26"/>
                    <a:pt x="156" y="26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52" y="12"/>
                    <a:pt x="152" y="12"/>
                    <a:pt x="152" y="12"/>
                  </a:cubicBezTo>
                  <a:cubicBezTo>
                    <a:pt x="152" y="6"/>
                    <a:pt x="152" y="6"/>
                    <a:pt x="152" y="6"/>
                  </a:cubicBezTo>
                  <a:lnTo>
                    <a:pt x="150" y="3"/>
                  </a:ln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7" name="Freeform 14"/>
            <p:cNvSpPr>
              <a:spLocks/>
            </p:cNvSpPr>
            <p:nvPr/>
          </p:nvSpPr>
          <p:spPr bwMode="auto">
            <a:xfrm>
              <a:off x="3104097" y="4332015"/>
              <a:ext cx="1187761" cy="903404"/>
            </a:xfrm>
            <a:custGeom>
              <a:avLst/>
              <a:gdLst>
                <a:gd name="T0" fmla="*/ 202 w 251"/>
                <a:gd name="T1" fmla="*/ 6 h 191"/>
                <a:gd name="T2" fmla="*/ 188 w 251"/>
                <a:gd name="T3" fmla="*/ 18 h 191"/>
                <a:gd name="T4" fmla="*/ 172 w 251"/>
                <a:gd name="T5" fmla="*/ 22 h 191"/>
                <a:gd name="T6" fmla="*/ 161 w 251"/>
                <a:gd name="T7" fmla="*/ 21 h 191"/>
                <a:gd name="T8" fmla="*/ 161 w 251"/>
                <a:gd name="T9" fmla="*/ 21 h 191"/>
                <a:gd name="T10" fmla="*/ 147 w 251"/>
                <a:gd name="T11" fmla="*/ 26 h 191"/>
                <a:gd name="T12" fmla="*/ 137 w 251"/>
                <a:gd name="T13" fmla="*/ 32 h 191"/>
                <a:gd name="T14" fmla="*/ 127 w 251"/>
                <a:gd name="T15" fmla="*/ 40 h 191"/>
                <a:gd name="T16" fmla="*/ 120 w 251"/>
                <a:gd name="T17" fmla="*/ 47 h 191"/>
                <a:gd name="T18" fmla="*/ 118 w 251"/>
                <a:gd name="T19" fmla="*/ 51 h 191"/>
                <a:gd name="T20" fmla="*/ 103 w 251"/>
                <a:gd name="T21" fmla="*/ 48 h 191"/>
                <a:gd name="T22" fmla="*/ 85 w 251"/>
                <a:gd name="T23" fmla="*/ 40 h 191"/>
                <a:gd name="T24" fmla="*/ 80 w 251"/>
                <a:gd name="T25" fmla="*/ 46 h 191"/>
                <a:gd name="T26" fmla="*/ 74 w 251"/>
                <a:gd name="T27" fmla="*/ 51 h 191"/>
                <a:gd name="T28" fmla="*/ 63 w 251"/>
                <a:gd name="T29" fmla="*/ 58 h 191"/>
                <a:gd name="T30" fmla="*/ 51 w 251"/>
                <a:gd name="T31" fmla="*/ 67 h 191"/>
                <a:gd name="T32" fmla="*/ 23 w 251"/>
                <a:gd name="T33" fmla="*/ 62 h 191"/>
                <a:gd name="T34" fmla="*/ 9 w 251"/>
                <a:gd name="T35" fmla="*/ 65 h 191"/>
                <a:gd name="T36" fmla="*/ 1 w 251"/>
                <a:gd name="T37" fmla="*/ 69 h 191"/>
                <a:gd name="T38" fmla="*/ 2 w 251"/>
                <a:gd name="T39" fmla="*/ 79 h 191"/>
                <a:gd name="T40" fmla="*/ 21 w 251"/>
                <a:gd name="T41" fmla="*/ 79 h 191"/>
                <a:gd name="T42" fmla="*/ 23 w 251"/>
                <a:gd name="T43" fmla="*/ 94 h 191"/>
                <a:gd name="T44" fmla="*/ 38 w 251"/>
                <a:gd name="T45" fmla="*/ 92 h 191"/>
                <a:gd name="T46" fmla="*/ 50 w 251"/>
                <a:gd name="T47" fmla="*/ 89 h 191"/>
                <a:gd name="T48" fmla="*/ 53 w 251"/>
                <a:gd name="T49" fmla="*/ 108 h 191"/>
                <a:gd name="T50" fmla="*/ 46 w 251"/>
                <a:gd name="T51" fmla="*/ 116 h 191"/>
                <a:gd name="T52" fmla="*/ 35 w 251"/>
                <a:gd name="T53" fmla="*/ 124 h 191"/>
                <a:gd name="T54" fmla="*/ 53 w 251"/>
                <a:gd name="T55" fmla="*/ 128 h 191"/>
                <a:gd name="T56" fmla="*/ 61 w 251"/>
                <a:gd name="T57" fmla="*/ 133 h 191"/>
                <a:gd name="T58" fmla="*/ 77 w 251"/>
                <a:gd name="T59" fmla="*/ 142 h 191"/>
                <a:gd name="T60" fmla="*/ 70 w 251"/>
                <a:gd name="T61" fmla="*/ 150 h 191"/>
                <a:gd name="T62" fmla="*/ 97 w 251"/>
                <a:gd name="T63" fmla="*/ 178 h 191"/>
                <a:gd name="T64" fmla="*/ 107 w 251"/>
                <a:gd name="T65" fmla="*/ 174 h 191"/>
                <a:gd name="T66" fmla="*/ 123 w 251"/>
                <a:gd name="T67" fmla="*/ 184 h 191"/>
                <a:gd name="T68" fmla="*/ 127 w 251"/>
                <a:gd name="T69" fmla="*/ 179 h 191"/>
                <a:gd name="T70" fmla="*/ 135 w 251"/>
                <a:gd name="T71" fmla="*/ 180 h 191"/>
                <a:gd name="T72" fmla="*/ 155 w 251"/>
                <a:gd name="T73" fmla="*/ 185 h 191"/>
                <a:gd name="T74" fmla="*/ 157 w 251"/>
                <a:gd name="T75" fmla="*/ 186 h 191"/>
                <a:gd name="T76" fmla="*/ 173 w 251"/>
                <a:gd name="T77" fmla="*/ 173 h 191"/>
                <a:gd name="T78" fmla="*/ 179 w 251"/>
                <a:gd name="T79" fmla="*/ 178 h 191"/>
                <a:gd name="T80" fmla="*/ 183 w 251"/>
                <a:gd name="T81" fmla="*/ 170 h 191"/>
                <a:gd name="T82" fmla="*/ 198 w 251"/>
                <a:gd name="T83" fmla="*/ 152 h 191"/>
                <a:gd name="T84" fmla="*/ 207 w 251"/>
                <a:gd name="T85" fmla="*/ 154 h 191"/>
                <a:gd name="T86" fmla="*/ 205 w 251"/>
                <a:gd name="T87" fmla="*/ 143 h 191"/>
                <a:gd name="T88" fmla="*/ 207 w 251"/>
                <a:gd name="T89" fmla="*/ 137 h 191"/>
                <a:gd name="T90" fmla="*/ 229 w 251"/>
                <a:gd name="T91" fmla="*/ 126 h 191"/>
                <a:gd name="T92" fmla="*/ 228 w 251"/>
                <a:gd name="T93" fmla="*/ 114 h 191"/>
                <a:gd name="T94" fmla="*/ 233 w 251"/>
                <a:gd name="T95" fmla="*/ 105 h 191"/>
                <a:gd name="T96" fmla="*/ 239 w 251"/>
                <a:gd name="T97" fmla="*/ 90 h 191"/>
                <a:gd name="T98" fmla="*/ 248 w 251"/>
                <a:gd name="T99" fmla="*/ 78 h 191"/>
                <a:gd name="T100" fmla="*/ 248 w 251"/>
                <a:gd name="T101" fmla="*/ 67 h 191"/>
                <a:gd name="T102" fmla="*/ 248 w 251"/>
                <a:gd name="T103" fmla="*/ 60 h 191"/>
                <a:gd name="T104" fmla="*/ 227 w 251"/>
                <a:gd name="T105" fmla="*/ 61 h 191"/>
                <a:gd name="T106" fmla="*/ 221 w 251"/>
                <a:gd name="T107" fmla="*/ 51 h 191"/>
                <a:gd name="T108" fmla="*/ 211 w 251"/>
                <a:gd name="T109" fmla="*/ 50 h 191"/>
                <a:gd name="T110" fmla="*/ 222 w 251"/>
                <a:gd name="T111" fmla="*/ 29 h 191"/>
                <a:gd name="T112" fmla="*/ 221 w 251"/>
                <a:gd name="T113" fmla="*/ 14 h 191"/>
                <a:gd name="T114" fmla="*/ 217 w 251"/>
                <a:gd name="T115" fmla="*/ 0 h 191"/>
                <a:gd name="T116" fmla="*/ 208 w 251"/>
                <a:gd name="T117" fmla="*/ 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1" h="191">
                  <a:moveTo>
                    <a:pt x="201" y="4"/>
                  </a:moveTo>
                  <a:cubicBezTo>
                    <a:pt x="201" y="5"/>
                    <a:pt x="201" y="5"/>
                    <a:pt x="201" y="5"/>
                  </a:cubicBezTo>
                  <a:cubicBezTo>
                    <a:pt x="202" y="6"/>
                    <a:pt x="202" y="6"/>
                    <a:pt x="202" y="6"/>
                  </a:cubicBezTo>
                  <a:cubicBezTo>
                    <a:pt x="197" y="14"/>
                    <a:pt x="197" y="14"/>
                    <a:pt x="197" y="14"/>
                  </a:cubicBezTo>
                  <a:cubicBezTo>
                    <a:pt x="195" y="16"/>
                    <a:pt x="192" y="18"/>
                    <a:pt x="189" y="18"/>
                  </a:cubicBezTo>
                  <a:cubicBezTo>
                    <a:pt x="188" y="18"/>
                    <a:pt x="188" y="18"/>
                    <a:pt x="188" y="18"/>
                  </a:cubicBezTo>
                  <a:cubicBezTo>
                    <a:pt x="184" y="15"/>
                    <a:pt x="184" y="15"/>
                    <a:pt x="184" y="15"/>
                  </a:cubicBezTo>
                  <a:cubicBezTo>
                    <a:pt x="180" y="16"/>
                    <a:pt x="180" y="16"/>
                    <a:pt x="180" y="16"/>
                  </a:cubicBezTo>
                  <a:cubicBezTo>
                    <a:pt x="172" y="22"/>
                    <a:pt x="172" y="22"/>
                    <a:pt x="172" y="22"/>
                  </a:cubicBezTo>
                  <a:cubicBezTo>
                    <a:pt x="170" y="22"/>
                    <a:pt x="167" y="20"/>
                    <a:pt x="164" y="16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53" y="24"/>
                    <a:pt x="153" y="24"/>
                    <a:pt x="153" y="24"/>
                  </a:cubicBezTo>
                  <a:cubicBezTo>
                    <a:pt x="147" y="26"/>
                    <a:pt x="147" y="26"/>
                    <a:pt x="147" y="26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39" y="30"/>
                    <a:pt x="139" y="30"/>
                    <a:pt x="139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5" y="34"/>
                    <a:pt x="134" y="36"/>
                    <a:pt x="135" y="37"/>
                  </a:cubicBezTo>
                  <a:cubicBezTo>
                    <a:pt x="138" y="41"/>
                    <a:pt x="138" y="41"/>
                    <a:pt x="138" y="41"/>
                  </a:cubicBezTo>
                  <a:cubicBezTo>
                    <a:pt x="127" y="40"/>
                    <a:pt x="127" y="40"/>
                    <a:pt x="127" y="40"/>
                  </a:cubicBezTo>
                  <a:cubicBezTo>
                    <a:pt x="121" y="45"/>
                    <a:pt x="121" y="45"/>
                    <a:pt x="121" y="45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19" y="50"/>
                    <a:pt x="119" y="50"/>
                    <a:pt x="119" y="50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8" y="51"/>
                    <a:pt x="118" y="51"/>
                    <a:pt x="118" y="51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5" y="49"/>
                    <a:pt x="92" y="46"/>
                    <a:pt x="89" y="42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81" y="46"/>
                    <a:pt x="81" y="46"/>
                    <a:pt x="81" y="46"/>
                  </a:cubicBezTo>
                  <a:cubicBezTo>
                    <a:pt x="81" y="46"/>
                    <a:pt x="81" y="46"/>
                    <a:pt x="81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75" y="50"/>
                    <a:pt x="75" y="50"/>
                    <a:pt x="75" y="50"/>
                  </a:cubicBezTo>
                  <a:cubicBezTo>
                    <a:pt x="74" y="50"/>
                    <a:pt x="74" y="50"/>
                    <a:pt x="74" y="50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69" y="52"/>
                    <a:pt x="69" y="52"/>
                    <a:pt x="69" y="52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3" y="67"/>
                    <a:pt x="2" y="68"/>
                    <a:pt x="1" y="6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11" y="76"/>
                    <a:pt x="11" y="76"/>
                    <a:pt x="11" y="76"/>
                  </a:cubicBezTo>
                  <a:cubicBezTo>
                    <a:pt x="13" y="76"/>
                    <a:pt x="16" y="77"/>
                    <a:pt x="20" y="79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1" y="93"/>
                    <a:pt x="21" y="93"/>
                    <a:pt x="21" y="93"/>
                  </a:cubicBezTo>
                  <a:cubicBezTo>
                    <a:pt x="23" y="94"/>
                    <a:pt x="23" y="94"/>
                    <a:pt x="23" y="94"/>
                  </a:cubicBezTo>
                  <a:cubicBezTo>
                    <a:pt x="32" y="94"/>
                    <a:pt x="32" y="94"/>
                    <a:pt x="32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41" y="90"/>
                    <a:pt x="44" y="89"/>
                    <a:pt x="47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6" y="116"/>
                    <a:pt x="46" y="116"/>
                    <a:pt x="46" y="116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37" y="121"/>
                    <a:pt x="37" y="121"/>
                    <a:pt x="37" y="121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6" y="126"/>
                    <a:pt x="36" y="126"/>
                    <a:pt x="36" y="126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3" y="128"/>
                    <a:pt x="53" y="128"/>
                    <a:pt x="53" y="128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7" y="142"/>
                    <a:pt x="77" y="142"/>
                    <a:pt x="77" y="142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77" y="143"/>
                    <a:pt x="77" y="143"/>
                    <a:pt x="77" y="143"/>
                  </a:cubicBezTo>
                  <a:cubicBezTo>
                    <a:pt x="70" y="150"/>
                    <a:pt x="70" y="150"/>
                    <a:pt x="70" y="150"/>
                  </a:cubicBezTo>
                  <a:cubicBezTo>
                    <a:pt x="69" y="158"/>
                    <a:pt x="71" y="164"/>
                    <a:pt x="75" y="165"/>
                  </a:cubicBezTo>
                  <a:cubicBezTo>
                    <a:pt x="87" y="172"/>
                    <a:pt x="87" y="172"/>
                    <a:pt x="87" y="172"/>
                  </a:cubicBezTo>
                  <a:cubicBezTo>
                    <a:pt x="97" y="178"/>
                    <a:pt x="97" y="178"/>
                    <a:pt x="97" y="178"/>
                  </a:cubicBezTo>
                  <a:cubicBezTo>
                    <a:pt x="106" y="174"/>
                    <a:pt x="106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21" y="184"/>
                    <a:pt x="121" y="184"/>
                    <a:pt x="121" y="184"/>
                  </a:cubicBezTo>
                  <a:cubicBezTo>
                    <a:pt x="123" y="184"/>
                    <a:pt x="123" y="184"/>
                    <a:pt x="123" y="184"/>
                  </a:cubicBezTo>
                  <a:cubicBezTo>
                    <a:pt x="126" y="180"/>
                    <a:pt x="126" y="180"/>
                    <a:pt x="126" y="180"/>
                  </a:cubicBezTo>
                  <a:cubicBezTo>
                    <a:pt x="127" y="180"/>
                    <a:pt x="127" y="180"/>
                    <a:pt x="127" y="180"/>
                  </a:cubicBezTo>
                  <a:cubicBezTo>
                    <a:pt x="127" y="179"/>
                    <a:pt x="127" y="179"/>
                    <a:pt x="127" y="179"/>
                  </a:cubicBezTo>
                  <a:cubicBezTo>
                    <a:pt x="127" y="179"/>
                    <a:pt x="127" y="179"/>
                    <a:pt x="127" y="179"/>
                  </a:cubicBezTo>
                  <a:cubicBezTo>
                    <a:pt x="128" y="179"/>
                    <a:pt x="128" y="179"/>
                    <a:pt x="128" y="179"/>
                  </a:cubicBezTo>
                  <a:cubicBezTo>
                    <a:pt x="135" y="180"/>
                    <a:pt x="135" y="180"/>
                    <a:pt x="135" y="180"/>
                  </a:cubicBezTo>
                  <a:cubicBezTo>
                    <a:pt x="137" y="167"/>
                    <a:pt x="137" y="167"/>
                    <a:pt x="137" y="167"/>
                  </a:cubicBezTo>
                  <a:cubicBezTo>
                    <a:pt x="147" y="184"/>
                    <a:pt x="147" y="184"/>
                    <a:pt x="147" y="184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6" y="185"/>
                    <a:pt x="156" y="185"/>
                    <a:pt x="156" y="185"/>
                  </a:cubicBezTo>
                  <a:cubicBezTo>
                    <a:pt x="157" y="185"/>
                    <a:pt x="157" y="185"/>
                    <a:pt x="157" y="185"/>
                  </a:cubicBezTo>
                  <a:cubicBezTo>
                    <a:pt x="157" y="186"/>
                    <a:pt x="157" y="186"/>
                    <a:pt x="157" y="186"/>
                  </a:cubicBezTo>
                  <a:cubicBezTo>
                    <a:pt x="157" y="191"/>
                    <a:pt x="157" y="191"/>
                    <a:pt x="157" y="191"/>
                  </a:cubicBezTo>
                  <a:cubicBezTo>
                    <a:pt x="160" y="190"/>
                    <a:pt x="160" y="190"/>
                    <a:pt x="160" y="190"/>
                  </a:cubicBezTo>
                  <a:cubicBezTo>
                    <a:pt x="173" y="173"/>
                    <a:pt x="173" y="173"/>
                    <a:pt x="173" y="173"/>
                  </a:cubicBezTo>
                  <a:cubicBezTo>
                    <a:pt x="179" y="181"/>
                    <a:pt x="179" y="181"/>
                    <a:pt x="179" y="181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79" y="178"/>
                    <a:pt x="179" y="178"/>
                    <a:pt x="179" y="178"/>
                  </a:cubicBezTo>
                  <a:cubicBezTo>
                    <a:pt x="183" y="170"/>
                    <a:pt x="183" y="170"/>
                    <a:pt x="183" y="170"/>
                  </a:cubicBezTo>
                  <a:cubicBezTo>
                    <a:pt x="186" y="164"/>
                    <a:pt x="186" y="164"/>
                    <a:pt x="186" y="164"/>
                  </a:cubicBezTo>
                  <a:cubicBezTo>
                    <a:pt x="196" y="164"/>
                    <a:pt x="196" y="164"/>
                    <a:pt x="196" y="164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9" y="152"/>
                    <a:pt x="199" y="152"/>
                    <a:pt x="199" y="152"/>
                  </a:cubicBezTo>
                  <a:cubicBezTo>
                    <a:pt x="200" y="153"/>
                    <a:pt x="200" y="153"/>
                    <a:pt x="200" y="153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8" y="150"/>
                    <a:pt x="208" y="150"/>
                    <a:pt x="208" y="150"/>
                  </a:cubicBezTo>
                  <a:cubicBezTo>
                    <a:pt x="205" y="144"/>
                    <a:pt x="205" y="144"/>
                    <a:pt x="205" y="144"/>
                  </a:cubicBezTo>
                  <a:cubicBezTo>
                    <a:pt x="205" y="143"/>
                    <a:pt x="205" y="143"/>
                    <a:pt x="205" y="143"/>
                  </a:cubicBezTo>
                  <a:cubicBezTo>
                    <a:pt x="207" y="138"/>
                    <a:pt x="207" y="138"/>
                    <a:pt x="207" y="138"/>
                  </a:cubicBezTo>
                  <a:cubicBezTo>
                    <a:pt x="207" y="138"/>
                    <a:pt x="207" y="138"/>
                    <a:pt x="207" y="138"/>
                  </a:cubicBezTo>
                  <a:cubicBezTo>
                    <a:pt x="207" y="137"/>
                    <a:pt x="207" y="137"/>
                    <a:pt x="207" y="137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29" y="126"/>
                    <a:pt x="229" y="126"/>
                    <a:pt x="229" y="126"/>
                  </a:cubicBezTo>
                  <a:cubicBezTo>
                    <a:pt x="228" y="115"/>
                    <a:pt x="228" y="115"/>
                    <a:pt x="228" y="115"/>
                  </a:cubicBezTo>
                  <a:cubicBezTo>
                    <a:pt x="228" y="115"/>
                    <a:pt x="228" y="115"/>
                    <a:pt x="228" y="115"/>
                  </a:cubicBezTo>
                  <a:cubicBezTo>
                    <a:pt x="228" y="114"/>
                    <a:pt x="228" y="114"/>
                    <a:pt x="228" y="114"/>
                  </a:cubicBezTo>
                  <a:cubicBezTo>
                    <a:pt x="232" y="106"/>
                    <a:pt x="232" y="106"/>
                    <a:pt x="232" y="106"/>
                  </a:cubicBezTo>
                  <a:cubicBezTo>
                    <a:pt x="233" y="105"/>
                    <a:pt x="233" y="105"/>
                    <a:pt x="233" y="105"/>
                  </a:cubicBezTo>
                  <a:cubicBezTo>
                    <a:pt x="233" y="105"/>
                    <a:pt x="233" y="105"/>
                    <a:pt x="233" y="105"/>
                  </a:cubicBezTo>
                  <a:cubicBezTo>
                    <a:pt x="239" y="90"/>
                    <a:pt x="239" y="90"/>
                    <a:pt x="239" y="90"/>
                  </a:cubicBezTo>
                  <a:cubicBezTo>
                    <a:pt x="239" y="90"/>
                    <a:pt x="239" y="90"/>
                    <a:pt x="239" y="90"/>
                  </a:cubicBezTo>
                  <a:cubicBezTo>
                    <a:pt x="239" y="90"/>
                    <a:pt x="239" y="90"/>
                    <a:pt x="239" y="90"/>
                  </a:cubicBezTo>
                  <a:cubicBezTo>
                    <a:pt x="245" y="84"/>
                    <a:pt x="245" y="84"/>
                    <a:pt x="245" y="84"/>
                  </a:cubicBezTo>
                  <a:cubicBezTo>
                    <a:pt x="248" y="78"/>
                    <a:pt x="248" y="78"/>
                    <a:pt x="248" y="78"/>
                  </a:cubicBezTo>
                  <a:cubicBezTo>
                    <a:pt x="248" y="78"/>
                    <a:pt x="248" y="78"/>
                    <a:pt x="248" y="78"/>
                  </a:cubicBezTo>
                  <a:cubicBezTo>
                    <a:pt x="248" y="78"/>
                    <a:pt x="248" y="78"/>
                    <a:pt x="248" y="78"/>
                  </a:cubicBezTo>
                  <a:cubicBezTo>
                    <a:pt x="251" y="73"/>
                    <a:pt x="251" y="73"/>
                    <a:pt x="251" y="73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6"/>
                    <a:pt x="248" y="66"/>
                    <a:pt x="248" y="66"/>
                  </a:cubicBezTo>
                  <a:cubicBezTo>
                    <a:pt x="248" y="66"/>
                    <a:pt x="248" y="66"/>
                    <a:pt x="248" y="66"/>
                  </a:cubicBezTo>
                  <a:cubicBezTo>
                    <a:pt x="248" y="60"/>
                    <a:pt x="248" y="60"/>
                    <a:pt x="248" y="60"/>
                  </a:cubicBezTo>
                  <a:cubicBezTo>
                    <a:pt x="245" y="60"/>
                    <a:pt x="245" y="60"/>
                    <a:pt x="245" y="60"/>
                  </a:cubicBezTo>
                  <a:cubicBezTo>
                    <a:pt x="239" y="63"/>
                    <a:pt x="239" y="63"/>
                    <a:pt x="239" y="63"/>
                  </a:cubicBezTo>
                  <a:cubicBezTo>
                    <a:pt x="236" y="65"/>
                    <a:pt x="232" y="64"/>
                    <a:pt x="227" y="61"/>
                  </a:cubicBezTo>
                  <a:cubicBezTo>
                    <a:pt x="225" y="59"/>
                    <a:pt x="225" y="55"/>
                    <a:pt x="226" y="49"/>
                  </a:cubicBezTo>
                  <a:cubicBezTo>
                    <a:pt x="223" y="49"/>
                    <a:pt x="223" y="49"/>
                    <a:pt x="223" y="49"/>
                  </a:cubicBezTo>
                  <a:cubicBezTo>
                    <a:pt x="221" y="51"/>
                    <a:pt x="221" y="51"/>
                    <a:pt x="221" y="51"/>
                  </a:cubicBezTo>
                  <a:cubicBezTo>
                    <a:pt x="217" y="55"/>
                    <a:pt x="215" y="57"/>
                    <a:pt x="214" y="57"/>
                  </a:cubicBezTo>
                  <a:cubicBezTo>
                    <a:pt x="213" y="57"/>
                    <a:pt x="213" y="57"/>
                    <a:pt x="212" y="57"/>
                  </a:cubicBezTo>
                  <a:cubicBezTo>
                    <a:pt x="211" y="56"/>
                    <a:pt x="211" y="54"/>
                    <a:pt x="211" y="50"/>
                  </a:cubicBezTo>
                  <a:cubicBezTo>
                    <a:pt x="211" y="47"/>
                    <a:pt x="211" y="44"/>
                    <a:pt x="212" y="44"/>
                  </a:cubicBezTo>
                  <a:cubicBezTo>
                    <a:pt x="213" y="42"/>
                    <a:pt x="213" y="42"/>
                    <a:pt x="214" y="43"/>
                  </a:cubicBezTo>
                  <a:cubicBezTo>
                    <a:pt x="222" y="29"/>
                    <a:pt x="222" y="29"/>
                    <a:pt x="222" y="29"/>
                  </a:cubicBezTo>
                  <a:cubicBezTo>
                    <a:pt x="224" y="24"/>
                    <a:pt x="224" y="24"/>
                    <a:pt x="224" y="24"/>
                  </a:cubicBezTo>
                  <a:cubicBezTo>
                    <a:pt x="225" y="18"/>
                    <a:pt x="225" y="18"/>
                    <a:pt x="225" y="18"/>
                  </a:cubicBezTo>
                  <a:cubicBezTo>
                    <a:pt x="221" y="14"/>
                    <a:pt x="221" y="14"/>
                    <a:pt x="221" y="14"/>
                  </a:cubicBezTo>
                  <a:cubicBezTo>
                    <a:pt x="219" y="13"/>
                    <a:pt x="219" y="10"/>
                    <a:pt x="220" y="6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2"/>
                    <a:pt x="219" y="1"/>
                    <a:pt x="217" y="0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5" y="4"/>
                    <a:pt x="212" y="6"/>
                    <a:pt x="208" y="4"/>
                  </a:cubicBezTo>
                  <a:cubicBezTo>
                    <a:pt x="206" y="4"/>
                    <a:pt x="203" y="4"/>
                    <a:pt x="201" y="4"/>
                  </a:cubicBez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8" name="Freeform 15"/>
            <p:cNvSpPr>
              <a:spLocks/>
            </p:cNvSpPr>
            <p:nvPr/>
          </p:nvSpPr>
          <p:spPr bwMode="auto">
            <a:xfrm>
              <a:off x="3270182" y="3338019"/>
              <a:ext cx="671891" cy="681957"/>
            </a:xfrm>
            <a:custGeom>
              <a:avLst/>
              <a:gdLst>
                <a:gd name="T0" fmla="*/ 134 w 142"/>
                <a:gd name="T1" fmla="*/ 16 h 144"/>
                <a:gd name="T2" fmla="*/ 129 w 142"/>
                <a:gd name="T3" fmla="*/ 14 h 144"/>
                <a:gd name="T4" fmla="*/ 125 w 142"/>
                <a:gd name="T5" fmla="*/ 12 h 144"/>
                <a:gd name="T6" fmla="*/ 117 w 142"/>
                <a:gd name="T7" fmla="*/ 14 h 144"/>
                <a:gd name="T8" fmla="*/ 111 w 142"/>
                <a:gd name="T9" fmla="*/ 11 h 144"/>
                <a:gd name="T10" fmla="*/ 110 w 142"/>
                <a:gd name="T11" fmla="*/ 10 h 144"/>
                <a:gd name="T12" fmla="*/ 102 w 142"/>
                <a:gd name="T13" fmla="*/ 2 h 144"/>
                <a:gd name="T14" fmla="*/ 88 w 142"/>
                <a:gd name="T15" fmla="*/ 8 h 144"/>
                <a:gd name="T16" fmla="*/ 86 w 142"/>
                <a:gd name="T17" fmla="*/ 20 h 144"/>
                <a:gd name="T18" fmla="*/ 81 w 142"/>
                <a:gd name="T19" fmla="*/ 30 h 144"/>
                <a:gd name="T20" fmla="*/ 72 w 142"/>
                <a:gd name="T21" fmla="*/ 43 h 144"/>
                <a:gd name="T22" fmla="*/ 58 w 142"/>
                <a:gd name="T23" fmla="*/ 59 h 144"/>
                <a:gd name="T24" fmla="*/ 44 w 142"/>
                <a:gd name="T25" fmla="*/ 72 h 144"/>
                <a:gd name="T26" fmla="*/ 36 w 142"/>
                <a:gd name="T27" fmla="*/ 82 h 144"/>
                <a:gd name="T28" fmla="*/ 0 w 142"/>
                <a:gd name="T29" fmla="*/ 84 h 144"/>
                <a:gd name="T30" fmla="*/ 10 w 142"/>
                <a:gd name="T31" fmla="*/ 113 h 144"/>
                <a:gd name="T32" fmla="*/ 16 w 142"/>
                <a:gd name="T33" fmla="*/ 117 h 144"/>
                <a:gd name="T34" fmla="*/ 21 w 142"/>
                <a:gd name="T35" fmla="*/ 131 h 144"/>
                <a:gd name="T36" fmla="*/ 22 w 142"/>
                <a:gd name="T37" fmla="*/ 134 h 144"/>
                <a:gd name="T38" fmla="*/ 31 w 142"/>
                <a:gd name="T39" fmla="*/ 131 h 144"/>
                <a:gd name="T40" fmla="*/ 35 w 142"/>
                <a:gd name="T41" fmla="*/ 133 h 144"/>
                <a:gd name="T42" fmla="*/ 38 w 142"/>
                <a:gd name="T43" fmla="*/ 123 h 144"/>
                <a:gd name="T44" fmla="*/ 55 w 142"/>
                <a:gd name="T45" fmla="*/ 116 h 144"/>
                <a:gd name="T46" fmla="*/ 56 w 142"/>
                <a:gd name="T47" fmla="*/ 106 h 144"/>
                <a:gd name="T48" fmla="*/ 60 w 142"/>
                <a:gd name="T49" fmla="*/ 103 h 144"/>
                <a:gd name="T50" fmla="*/ 61 w 142"/>
                <a:gd name="T51" fmla="*/ 103 h 144"/>
                <a:gd name="T52" fmla="*/ 68 w 142"/>
                <a:gd name="T53" fmla="*/ 110 h 144"/>
                <a:gd name="T54" fmla="*/ 70 w 142"/>
                <a:gd name="T55" fmla="*/ 116 h 144"/>
                <a:gd name="T56" fmla="*/ 76 w 142"/>
                <a:gd name="T57" fmla="*/ 108 h 144"/>
                <a:gd name="T58" fmla="*/ 81 w 142"/>
                <a:gd name="T59" fmla="*/ 106 h 144"/>
                <a:gd name="T60" fmla="*/ 87 w 142"/>
                <a:gd name="T61" fmla="*/ 107 h 144"/>
                <a:gd name="T62" fmla="*/ 90 w 142"/>
                <a:gd name="T63" fmla="*/ 118 h 144"/>
                <a:gd name="T64" fmla="*/ 94 w 142"/>
                <a:gd name="T65" fmla="*/ 127 h 144"/>
                <a:gd name="T66" fmla="*/ 97 w 142"/>
                <a:gd name="T67" fmla="*/ 135 h 144"/>
                <a:gd name="T68" fmla="*/ 104 w 142"/>
                <a:gd name="T69" fmla="*/ 135 h 144"/>
                <a:gd name="T70" fmla="*/ 104 w 142"/>
                <a:gd name="T71" fmla="*/ 136 h 144"/>
                <a:gd name="T72" fmla="*/ 108 w 142"/>
                <a:gd name="T73" fmla="*/ 144 h 144"/>
                <a:gd name="T74" fmla="*/ 110 w 142"/>
                <a:gd name="T75" fmla="*/ 138 h 144"/>
                <a:gd name="T76" fmla="*/ 112 w 142"/>
                <a:gd name="T77" fmla="*/ 137 h 144"/>
                <a:gd name="T78" fmla="*/ 115 w 142"/>
                <a:gd name="T79" fmla="*/ 135 h 144"/>
                <a:gd name="T80" fmla="*/ 118 w 142"/>
                <a:gd name="T81" fmla="*/ 132 h 144"/>
                <a:gd name="T82" fmla="*/ 94 w 142"/>
                <a:gd name="T83" fmla="*/ 84 h 144"/>
                <a:gd name="T84" fmla="*/ 88 w 142"/>
                <a:gd name="T85" fmla="*/ 64 h 144"/>
                <a:gd name="T86" fmla="*/ 87 w 142"/>
                <a:gd name="T87" fmla="*/ 64 h 144"/>
                <a:gd name="T88" fmla="*/ 91 w 142"/>
                <a:gd name="T89" fmla="*/ 52 h 144"/>
                <a:gd name="T90" fmla="*/ 130 w 142"/>
                <a:gd name="T91" fmla="*/ 44 h 144"/>
                <a:gd name="T92" fmla="*/ 140 w 142"/>
                <a:gd name="T93" fmla="*/ 3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2" h="144">
                  <a:moveTo>
                    <a:pt x="142" y="29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4" y="16"/>
                    <a:pt x="134" y="16"/>
                    <a:pt x="134" y="16"/>
                  </a:cubicBezTo>
                  <a:cubicBezTo>
                    <a:pt x="130" y="15"/>
                    <a:pt x="130" y="15"/>
                    <a:pt x="130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2" y="13"/>
                    <a:pt x="122" y="13"/>
                    <a:pt x="122" y="13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6" y="13"/>
                    <a:pt x="116" y="13"/>
                    <a:pt x="116" y="13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1" y="11"/>
                    <a:pt x="111" y="11"/>
                    <a:pt x="111" y="11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10" y="10"/>
                    <a:pt x="110" y="10"/>
                    <a:pt x="110" y="10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81" y="30"/>
                    <a:pt x="81" y="30"/>
                    <a:pt x="81" y="30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68" y="46"/>
                    <a:pt x="65" y="49"/>
                    <a:pt x="62" y="52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7" y="61"/>
                    <a:pt x="54" y="63"/>
                    <a:pt x="48" y="66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9" y="121"/>
                    <a:pt x="21" y="124"/>
                    <a:pt x="21" y="126"/>
                  </a:cubicBezTo>
                  <a:cubicBezTo>
                    <a:pt x="21" y="131"/>
                    <a:pt x="21" y="131"/>
                    <a:pt x="21" y="131"/>
                  </a:cubicBezTo>
                  <a:cubicBezTo>
                    <a:pt x="19" y="133"/>
                    <a:pt x="19" y="133"/>
                    <a:pt x="19" y="133"/>
                  </a:cubicBezTo>
                  <a:cubicBezTo>
                    <a:pt x="20" y="134"/>
                    <a:pt x="20" y="134"/>
                    <a:pt x="20" y="134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2" y="133"/>
                    <a:pt x="32" y="133"/>
                    <a:pt x="32" y="133"/>
                  </a:cubicBezTo>
                  <a:cubicBezTo>
                    <a:pt x="35" y="133"/>
                    <a:pt x="35" y="133"/>
                    <a:pt x="35" y="133"/>
                  </a:cubicBezTo>
                  <a:cubicBezTo>
                    <a:pt x="35" y="133"/>
                    <a:pt x="35" y="133"/>
                    <a:pt x="35" y="133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34" y="130"/>
                    <a:pt x="34" y="130"/>
                    <a:pt x="34" y="130"/>
                  </a:cubicBezTo>
                  <a:cubicBezTo>
                    <a:pt x="38" y="123"/>
                    <a:pt x="38" y="123"/>
                    <a:pt x="38" y="123"/>
                  </a:cubicBezTo>
                  <a:cubicBezTo>
                    <a:pt x="39" y="121"/>
                    <a:pt x="41" y="120"/>
                    <a:pt x="44" y="121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5" y="116"/>
                    <a:pt x="55" y="116"/>
                    <a:pt x="55" y="116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7" y="105"/>
                    <a:pt x="57" y="105"/>
                    <a:pt x="57" y="105"/>
                  </a:cubicBezTo>
                  <a:cubicBezTo>
                    <a:pt x="57" y="105"/>
                    <a:pt x="57" y="105"/>
                    <a:pt x="57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7" y="105"/>
                    <a:pt x="67" y="105"/>
                    <a:pt x="67" y="105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06"/>
                    <a:pt x="81" y="106"/>
                    <a:pt x="81" y="106"/>
                  </a:cubicBezTo>
                  <a:cubicBezTo>
                    <a:pt x="81" y="105"/>
                    <a:pt x="81" y="105"/>
                    <a:pt x="81" y="105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8" y="107"/>
                    <a:pt x="88" y="107"/>
                    <a:pt x="88" y="107"/>
                  </a:cubicBezTo>
                  <a:cubicBezTo>
                    <a:pt x="90" y="113"/>
                    <a:pt x="90" y="113"/>
                    <a:pt x="90" y="113"/>
                  </a:cubicBezTo>
                  <a:cubicBezTo>
                    <a:pt x="90" y="118"/>
                    <a:pt x="90" y="118"/>
                    <a:pt x="90" y="118"/>
                  </a:cubicBezTo>
                  <a:cubicBezTo>
                    <a:pt x="94" y="126"/>
                    <a:pt x="94" y="126"/>
                    <a:pt x="94" y="126"/>
                  </a:cubicBezTo>
                  <a:cubicBezTo>
                    <a:pt x="94" y="126"/>
                    <a:pt x="94" y="126"/>
                    <a:pt x="94" y="126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4" y="132"/>
                    <a:pt x="94" y="132"/>
                    <a:pt x="94" y="132"/>
                  </a:cubicBezTo>
                  <a:cubicBezTo>
                    <a:pt x="96" y="135"/>
                    <a:pt x="96" y="135"/>
                    <a:pt x="96" y="135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98" y="133"/>
                    <a:pt x="98" y="133"/>
                    <a:pt x="98" y="133"/>
                  </a:cubicBezTo>
                  <a:cubicBezTo>
                    <a:pt x="99" y="132"/>
                    <a:pt x="99" y="132"/>
                    <a:pt x="99" y="132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5"/>
                    <a:pt x="104" y="135"/>
                    <a:pt x="104" y="135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4" y="136"/>
                    <a:pt x="104" y="136"/>
                    <a:pt x="104" y="136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8" y="144"/>
                    <a:pt x="108" y="144"/>
                    <a:pt x="108" y="144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11" y="137"/>
                    <a:pt x="111" y="137"/>
                    <a:pt x="111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4" y="135"/>
                    <a:pt x="114" y="135"/>
                    <a:pt x="114" y="135"/>
                  </a:cubicBezTo>
                  <a:cubicBezTo>
                    <a:pt x="115" y="135"/>
                    <a:pt x="115" y="135"/>
                    <a:pt x="115" y="135"/>
                  </a:cubicBezTo>
                  <a:cubicBezTo>
                    <a:pt x="115" y="135"/>
                    <a:pt x="115" y="135"/>
                    <a:pt x="115" y="135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18" y="132"/>
                    <a:pt x="118" y="132"/>
                    <a:pt x="118" y="132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94" y="84"/>
                    <a:pt x="94" y="84"/>
                    <a:pt x="94" y="84"/>
                  </a:cubicBezTo>
                  <a:cubicBezTo>
                    <a:pt x="93" y="84"/>
                    <a:pt x="93" y="84"/>
                    <a:pt x="93" y="84"/>
                  </a:cubicBezTo>
                  <a:cubicBezTo>
                    <a:pt x="92" y="73"/>
                    <a:pt x="92" y="73"/>
                    <a:pt x="92" y="73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117" y="51"/>
                    <a:pt x="117" y="51"/>
                    <a:pt x="117" y="51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1" y="43"/>
                    <a:pt x="131" y="43"/>
                    <a:pt x="131" y="43"/>
                  </a:cubicBezTo>
                  <a:cubicBezTo>
                    <a:pt x="136" y="42"/>
                    <a:pt x="139" y="40"/>
                    <a:pt x="140" y="38"/>
                  </a:cubicBezTo>
                  <a:cubicBezTo>
                    <a:pt x="141" y="36"/>
                    <a:pt x="142" y="33"/>
                    <a:pt x="142" y="29"/>
                  </a:cubicBez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9" name="Freeform 16"/>
            <p:cNvSpPr>
              <a:spLocks/>
            </p:cNvSpPr>
            <p:nvPr/>
          </p:nvSpPr>
          <p:spPr bwMode="auto">
            <a:xfrm>
              <a:off x="3270182" y="2014369"/>
              <a:ext cx="767516" cy="1366430"/>
            </a:xfrm>
            <a:custGeom>
              <a:avLst/>
              <a:gdLst>
                <a:gd name="T0" fmla="*/ 48 w 162"/>
                <a:gd name="T1" fmla="*/ 90 h 289"/>
                <a:gd name="T2" fmla="*/ 61 w 162"/>
                <a:gd name="T3" fmla="*/ 100 h 289"/>
                <a:gd name="T4" fmla="*/ 70 w 162"/>
                <a:gd name="T5" fmla="*/ 108 h 289"/>
                <a:gd name="T6" fmla="*/ 88 w 162"/>
                <a:gd name="T7" fmla="*/ 114 h 289"/>
                <a:gd name="T8" fmla="*/ 88 w 162"/>
                <a:gd name="T9" fmla="*/ 115 h 289"/>
                <a:gd name="T10" fmla="*/ 93 w 162"/>
                <a:gd name="T11" fmla="*/ 123 h 289"/>
                <a:gd name="T12" fmla="*/ 89 w 162"/>
                <a:gd name="T13" fmla="*/ 136 h 289"/>
                <a:gd name="T14" fmla="*/ 88 w 162"/>
                <a:gd name="T15" fmla="*/ 144 h 289"/>
                <a:gd name="T16" fmla="*/ 84 w 162"/>
                <a:gd name="T17" fmla="*/ 158 h 289"/>
                <a:gd name="T18" fmla="*/ 70 w 162"/>
                <a:gd name="T19" fmla="*/ 156 h 289"/>
                <a:gd name="T20" fmla="*/ 56 w 162"/>
                <a:gd name="T21" fmla="*/ 166 h 289"/>
                <a:gd name="T22" fmla="*/ 58 w 162"/>
                <a:gd name="T23" fmla="*/ 177 h 289"/>
                <a:gd name="T24" fmla="*/ 44 w 162"/>
                <a:gd name="T25" fmla="*/ 174 h 289"/>
                <a:gd name="T26" fmla="*/ 32 w 162"/>
                <a:gd name="T27" fmla="*/ 169 h 289"/>
                <a:gd name="T28" fmla="*/ 20 w 162"/>
                <a:gd name="T29" fmla="*/ 196 h 289"/>
                <a:gd name="T30" fmla="*/ 24 w 162"/>
                <a:gd name="T31" fmla="*/ 204 h 289"/>
                <a:gd name="T32" fmla="*/ 26 w 162"/>
                <a:gd name="T33" fmla="*/ 211 h 289"/>
                <a:gd name="T34" fmla="*/ 27 w 162"/>
                <a:gd name="T35" fmla="*/ 222 h 289"/>
                <a:gd name="T36" fmla="*/ 3 w 162"/>
                <a:gd name="T37" fmla="*/ 227 h 289"/>
                <a:gd name="T38" fmla="*/ 3 w 162"/>
                <a:gd name="T39" fmla="*/ 243 h 289"/>
                <a:gd name="T40" fmla="*/ 6 w 162"/>
                <a:gd name="T41" fmla="*/ 254 h 289"/>
                <a:gd name="T42" fmla="*/ 33 w 162"/>
                <a:gd name="T43" fmla="*/ 252 h 289"/>
                <a:gd name="T44" fmla="*/ 43 w 162"/>
                <a:gd name="T45" fmla="*/ 260 h 289"/>
                <a:gd name="T46" fmla="*/ 51 w 162"/>
                <a:gd name="T47" fmla="*/ 266 h 289"/>
                <a:gd name="T48" fmla="*/ 58 w 162"/>
                <a:gd name="T49" fmla="*/ 260 h 289"/>
                <a:gd name="T50" fmla="*/ 76 w 162"/>
                <a:gd name="T51" fmla="*/ 273 h 289"/>
                <a:gd name="T52" fmla="*/ 98 w 162"/>
                <a:gd name="T53" fmla="*/ 274 h 289"/>
                <a:gd name="T54" fmla="*/ 104 w 162"/>
                <a:gd name="T55" fmla="*/ 278 h 289"/>
                <a:gd name="T56" fmla="*/ 104 w 162"/>
                <a:gd name="T57" fmla="*/ 279 h 289"/>
                <a:gd name="T58" fmla="*/ 113 w 162"/>
                <a:gd name="T59" fmla="*/ 287 h 289"/>
                <a:gd name="T60" fmla="*/ 124 w 162"/>
                <a:gd name="T61" fmla="*/ 280 h 289"/>
                <a:gd name="T62" fmla="*/ 120 w 162"/>
                <a:gd name="T63" fmla="*/ 274 h 289"/>
                <a:gd name="T64" fmla="*/ 124 w 162"/>
                <a:gd name="T65" fmla="*/ 257 h 289"/>
                <a:gd name="T66" fmla="*/ 134 w 162"/>
                <a:gd name="T67" fmla="*/ 256 h 289"/>
                <a:gd name="T68" fmla="*/ 121 w 162"/>
                <a:gd name="T69" fmla="*/ 242 h 289"/>
                <a:gd name="T70" fmla="*/ 117 w 162"/>
                <a:gd name="T71" fmla="*/ 237 h 289"/>
                <a:gd name="T72" fmla="*/ 122 w 162"/>
                <a:gd name="T73" fmla="*/ 231 h 289"/>
                <a:gd name="T74" fmla="*/ 151 w 162"/>
                <a:gd name="T75" fmla="*/ 233 h 289"/>
                <a:gd name="T76" fmla="*/ 162 w 162"/>
                <a:gd name="T77" fmla="*/ 231 h 289"/>
                <a:gd name="T78" fmla="*/ 145 w 162"/>
                <a:gd name="T79" fmla="*/ 187 h 289"/>
                <a:gd name="T80" fmla="*/ 137 w 162"/>
                <a:gd name="T81" fmla="*/ 184 h 289"/>
                <a:gd name="T82" fmla="*/ 136 w 162"/>
                <a:gd name="T83" fmla="*/ 172 h 289"/>
                <a:gd name="T84" fmla="*/ 138 w 162"/>
                <a:gd name="T85" fmla="*/ 95 h 289"/>
                <a:gd name="T86" fmla="*/ 140 w 162"/>
                <a:gd name="T87" fmla="*/ 80 h 289"/>
                <a:gd name="T88" fmla="*/ 148 w 162"/>
                <a:gd name="T89" fmla="*/ 68 h 289"/>
                <a:gd name="T90" fmla="*/ 139 w 162"/>
                <a:gd name="T91" fmla="*/ 55 h 289"/>
                <a:gd name="T92" fmla="*/ 138 w 162"/>
                <a:gd name="T93" fmla="*/ 44 h 289"/>
                <a:gd name="T94" fmla="*/ 138 w 162"/>
                <a:gd name="T95" fmla="*/ 43 h 289"/>
                <a:gd name="T96" fmla="*/ 146 w 162"/>
                <a:gd name="T97" fmla="*/ 18 h 289"/>
                <a:gd name="T98" fmla="*/ 150 w 162"/>
                <a:gd name="T99" fmla="*/ 10 h 289"/>
                <a:gd name="T100" fmla="*/ 156 w 162"/>
                <a:gd name="T101" fmla="*/ 6 h 289"/>
                <a:gd name="T102" fmla="*/ 148 w 162"/>
                <a:gd name="T103" fmla="*/ 0 h 289"/>
                <a:gd name="T104" fmla="*/ 134 w 162"/>
                <a:gd name="T105" fmla="*/ 5 h 289"/>
                <a:gd name="T106" fmla="*/ 122 w 162"/>
                <a:gd name="T107" fmla="*/ 16 h 289"/>
                <a:gd name="T108" fmla="*/ 105 w 162"/>
                <a:gd name="T109" fmla="*/ 28 h 289"/>
                <a:gd name="T110" fmla="*/ 98 w 162"/>
                <a:gd name="T111" fmla="*/ 35 h 289"/>
                <a:gd name="T112" fmla="*/ 93 w 162"/>
                <a:gd name="T113" fmla="*/ 59 h 289"/>
                <a:gd name="T114" fmla="*/ 92 w 162"/>
                <a:gd name="T115" fmla="*/ 66 h 289"/>
                <a:gd name="T116" fmla="*/ 87 w 162"/>
                <a:gd name="T117" fmla="*/ 72 h 289"/>
                <a:gd name="T118" fmla="*/ 86 w 162"/>
                <a:gd name="T119" fmla="*/ 73 h 289"/>
                <a:gd name="T120" fmla="*/ 76 w 162"/>
                <a:gd name="T121" fmla="*/ 74 h 289"/>
                <a:gd name="T122" fmla="*/ 76 w 162"/>
                <a:gd name="T123" fmla="*/ 74 h 289"/>
                <a:gd name="T124" fmla="*/ 54 w 162"/>
                <a:gd name="T125" fmla="*/ 6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2" h="289">
                  <a:moveTo>
                    <a:pt x="54" y="66"/>
                  </a:moveTo>
                  <a:cubicBezTo>
                    <a:pt x="52" y="65"/>
                    <a:pt x="52" y="65"/>
                    <a:pt x="52" y="65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8" y="114"/>
                    <a:pt x="88" y="114"/>
                    <a:pt x="88" y="114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93" y="122"/>
                    <a:pt x="93" y="122"/>
                    <a:pt x="93" y="122"/>
                  </a:cubicBezTo>
                  <a:cubicBezTo>
                    <a:pt x="94" y="122"/>
                    <a:pt x="94" y="122"/>
                    <a:pt x="94" y="122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89" y="130"/>
                    <a:pt x="89" y="130"/>
                    <a:pt x="89" y="130"/>
                  </a:cubicBezTo>
                  <a:cubicBezTo>
                    <a:pt x="88" y="130"/>
                    <a:pt x="88" y="132"/>
                    <a:pt x="88" y="136"/>
                  </a:cubicBezTo>
                  <a:cubicBezTo>
                    <a:pt x="89" y="136"/>
                    <a:pt x="89" y="136"/>
                    <a:pt x="89" y="136"/>
                  </a:cubicBezTo>
                  <a:cubicBezTo>
                    <a:pt x="89" y="143"/>
                    <a:pt x="89" y="143"/>
                    <a:pt x="89" y="143"/>
                  </a:cubicBezTo>
                  <a:cubicBezTo>
                    <a:pt x="88" y="144"/>
                    <a:pt x="88" y="144"/>
                    <a:pt x="88" y="144"/>
                  </a:cubicBezTo>
                  <a:cubicBezTo>
                    <a:pt x="88" y="144"/>
                    <a:pt x="88" y="144"/>
                    <a:pt x="88" y="144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84" y="158"/>
                    <a:pt x="84" y="158"/>
                    <a:pt x="84" y="158"/>
                  </a:cubicBezTo>
                  <a:cubicBezTo>
                    <a:pt x="84" y="158"/>
                    <a:pt x="84" y="158"/>
                    <a:pt x="84" y="158"/>
                  </a:cubicBezTo>
                  <a:cubicBezTo>
                    <a:pt x="82" y="157"/>
                    <a:pt x="82" y="157"/>
                    <a:pt x="82" y="157"/>
                  </a:cubicBezTo>
                  <a:cubicBezTo>
                    <a:pt x="77" y="156"/>
                    <a:pt x="77" y="156"/>
                    <a:pt x="77" y="156"/>
                  </a:cubicBezTo>
                  <a:cubicBezTo>
                    <a:pt x="70" y="156"/>
                    <a:pt x="70" y="156"/>
                    <a:pt x="70" y="156"/>
                  </a:cubicBezTo>
                  <a:cubicBezTo>
                    <a:pt x="64" y="158"/>
                    <a:pt x="64" y="158"/>
                    <a:pt x="64" y="158"/>
                  </a:cubicBezTo>
                  <a:cubicBezTo>
                    <a:pt x="58" y="164"/>
                    <a:pt x="58" y="164"/>
                    <a:pt x="58" y="164"/>
                  </a:cubicBezTo>
                  <a:cubicBezTo>
                    <a:pt x="56" y="166"/>
                    <a:pt x="56" y="166"/>
                    <a:pt x="56" y="166"/>
                  </a:cubicBezTo>
                  <a:cubicBezTo>
                    <a:pt x="65" y="170"/>
                    <a:pt x="65" y="170"/>
                    <a:pt x="65" y="170"/>
                  </a:cubicBezTo>
                  <a:cubicBezTo>
                    <a:pt x="64" y="172"/>
                    <a:pt x="64" y="172"/>
                    <a:pt x="64" y="172"/>
                  </a:cubicBezTo>
                  <a:cubicBezTo>
                    <a:pt x="64" y="174"/>
                    <a:pt x="62" y="176"/>
                    <a:pt x="58" y="177"/>
                  </a:cubicBezTo>
                  <a:cubicBezTo>
                    <a:pt x="53" y="177"/>
                    <a:pt x="53" y="177"/>
                    <a:pt x="53" y="177"/>
                  </a:cubicBezTo>
                  <a:cubicBezTo>
                    <a:pt x="44" y="174"/>
                    <a:pt x="44" y="174"/>
                    <a:pt x="44" y="174"/>
                  </a:cubicBezTo>
                  <a:cubicBezTo>
                    <a:pt x="44" y="174"/>
                    <a:pt x="44" y="174"/>
                    <a:pt x="44" y="174"/>
                  </a:cubicBezTo>
                  <a:cubicBezTo>
                    <a:pt x="44" y="174"/>
                    <a:pt x="44" y="174"/>
                    <a:pt x="44" y="174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2" y="169"/>
                    <a:pt x="32" y="169"/>
                    <a:pt x="32" y="169"/>
                  </a:cubicBezTo>
                  <a:cubicBezTo>
                    <a:pt x="22" y="183"/>
                    <a:pt x="22" y="183"/>
                    <a:pt x="22" y="183"/>
                  </a:cubicBezTo>
                  <a:cubicBezTo>
                    <a:pt x="20" y="188"/>
                    <a:pt x="20" y="188"/>
                    <a:pt x="20" y="188"/>
                  </a:cubicBezTo>
                  <a:cubicBezTo>
                    <a:pt x="20" y="196"/>
                    <a:pt x="20" y="196"/>
                    <a:pt x="20" y="196"/>
                  </a:cubicBezTo>
                  <a:cubicBezTo>
                    <a:pt x="24" y="203"/>
                    <a:pt x="24" y="203"/>
                    <a:pt x="24" y="203"/>
                  </a:cubicBezTo>
                  <a:cubicBezTo>
                    <a:pt x="24" y="204"/>
                    <a:pt x="24" y="204"/>
                    <a:pt x="24" y="204"/>
                  </a:cubicBezTo>
                  <a:cubicBezTo>
                    <a:pt x="24" y="204"/>
                    <a:pt x="24" y="204"/>
                    <a:pt x="24" y="204"/>
                  </a:cubicBezTo>
                  <a:cubicBezTo>
                    <a:pt x="24" y="204"/>
                    <a:pt x="24" y="204"/>
                    <a:pt x="24" y="204"/>
                  </a:cubicBezTo>
                  <a:cubicBezTo>
                    <a:pt x="26" y="210"/>
                    <a:pt x="26" y="210"/>
                    <a:pt x="26" y="210"/>
                  </a:cubicBezTo>
                  <a:cubicBezTo>
                    <a:pt x="26" y="211"/>
                    <a:pt x="26" y="211"/>
                    <a:pt x="26" y="211"/>
                  </a:cubicBezTo>
                  <a:cubicBezTo>
                    <a:pt x="26" y="220"/>
                    <a:pt x="26" y="220"/>
                    <a:pt x="26" y="220"/>
                  </a:cubicBezTo>
                  <a:cubicBezTo>
                    <a:pt x="26" y="221"/>
                    <a:pt x="26" y="221"/>
                    <a:pt x="26" y="221"/>
                  </a:cubicBezTo>
                  <a:cubicBezTo>
                    <a:pt x="27" y="222"/>
                    <a:pt x="27" y="222"/>
                    <a:pt x="27" y="222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8" y="223"/>
                    <a:pt x="8" y="223"/>
                    <a:pt x="8" y="223"/>
                  </a:cubicBezTo>
                  <a:cubicBezTo>
                    <a:pt x="3" y="227"/>
                    <a:pt x="3" y="227"/>
                    <a:pt x="3" y="227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1" y="231"/>
                    <a:pt x="1" y="231"/>
                    <a:pt x="1" y="231"/>
                  </a:cubicBezTo>
                  <a:cubicBezTo>
                    <a:pt x="3" y="243"/>
                    <a:pt x="3" y="243"/>
                    <a:pt x="3" y="243"/>
                  </a:cubicBezTo>
                  <a:cubicBezTo>
                    <a:pt x="4" y="243"/>
                    <a:pt x="4" y="243"/>
                    <a:pt x="4" y="243"/>
                  </a:cubicBezTo>
                  <a:cubicBezTo>
                    <a:pt x="4" y="248"/>
                    <a:pt x="4" y="248"/>
                    <a:pt x="4" y="24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15" y="259"/>
                    <a:pt x="15" y="259"/>
                    <a:pt x="15" y="259"/>
                  </a:cubicBezTo>
                  <a:cubicBezTo>
                    <a:pt x="27" y="256"/>
                    <a:pt x="27" y="256"/>
                    <a:pt x="27" y="256"/>
                  </a:cubicBezTo>
                  <a:cubicBezTo>
                    <a:pt x="33" y="252"/>
                    <a:pt x="33" y="252"/>
                    <a:pt x="33" y="252"/>
                  </a:cubicBezTo>
                  <a:cubicBezTo>
                    <a:pt x="34" y="252"/>
                    <a:pt x="34" y="252"/>
                    <a:pt x="34" y="252"/>
                  </a:cubicBezTo>
                  <a:cubicBezTo>
                    <a:pt x="40" y="252"/>
                    <a:pt x="40" y="252"/>
                    <a:pt x="40" y="252"/>
                  </a:cubicBezTo>
                  <a:cubicBezTo>
                    <a:pt x="43" y="260"/>
                    <a:pt x="43" y="260"/>
                    <a:pt x="43" y="260"/>
                  </a:cubicBezTo>
                  <a:cubicBezTo>
                    <a:pt x="45" y="262"/>
                    <a:pt x="46" y="264"/>
                    <a:pt x="47" y="266"/>
                  </a:cubicBezTo>
                  <a:cubicBezTo>
                    <a:pt x="50" y="266"/>
                    <a:pt x="50" y="266"/>
                    <a:pt x="50" y="266"/>
                  </a:cubicBezTo>
                  <a:cubicBezTo>
                    <a:pt x="51" y="266"/>
                    <a:pt x="51" y="266"/>
                    <a:pt x="51" y="266"/>
                  </a:cubicBezTo>
                  <a:cubicBezTo>
                    <a:pt x="52" y="266"/>
                    <a:pt x="52" y="266"/>
                    <a:pt x="52" y="266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58" y="260"/>
                    <a:pt x="58" y="260"/>
                    <a:pt x="58" y="260"/>
                  </a:cubicBezTo>
                  <a:cubicBezTo>
                    <a:pt x="63" y="270"/>
                    <a:pt x="63" y="270"/>
                    <a:pt x="63" y="270"/>
                  </a:cubicBezTo>
                  <a:cubicBezTo>
                    <a:pt x="68" y="273"/>
                    <a:pt x="68" y="273"/>
                    <a:pt x="68" y="273"/>
                  </a:cubicBezTo>
                  <a:cubicBezTo>
                    <a:pt x="76" y="273"/>
                    <a:pt x="76" y="273"/>
                    <a:pt x="76" y="273"/>
                  </a:cubicBezTo>
                  <a:cubicBezTo>
                    <a:pt x="82" y="272"/>
                    <a:pt x="82" y="272"/>
                    <a:pt x="82" y="272"/>
                  </a:cubicBezTo>
                  <a:cubicBezTo>
                    <a:pt x="84" y="272"/>
                    <a:pt x="84" y="272"/>
                    <a:pt x="84" y="272"/>
                  </a:cubicBezTo>
                  <a:cubicBezTo>
                    <a:pt x="98" y="274"/>
                    <a:pt x="98" y="274"/>
                    <a:pt x="98" y="274"/>
                  </a:cubicBezTo>
                  <a:cubicBezTo>
                    <a:pt x="98" y="274"/>
                    <a:pt x="98" y="274"/>
                    <a:pt x="98" y="274"/>
                  </a:cubicBezTo>
                  <a:cubicBezTo>
                    <a:pt x="98" y="275"/>
                    <a:pt x="98" y="275"/>
                    <a:pt x="98" y="275"/>
                  </a:cubicBezTo>
                  <a:cubicBezTo>
                    <a:pt x="104" y="278"/>
                    <a:pt x="104" y="278"/>
                    <a:pt x="104" y="278"/>
                  </a:cubicBezTo>
                  <a:cubicBezTo>
                    <a:pt x="104" y="278"/>
                    <a:pt x="104" y="278"/>
                    <a:pt x="104" y="278"/>
                  </a:cubicBezTo>
                  <a:cubicBezTo>
                    <a:pt x="104" y="278"/>
                    <a:pt x="104" y="278"/>
                    <a:pt x="104" y="278"/>
                  </a:cubicBezTo>
                  <a:cubicBezTo>
                    <a:pt x="104" y="279"/>
                    <a:pt x="104" y="279"/>
                    <a:pt x="104" y="279"/>
                  </a:cubicBezTo>
                  <a:cubicBezTo>
                    <a:pt x="110" y="283"/>
                    <a:pt x="110" y="283"/>
                    <a:pt x="110" y="283"/>
                  </a:cubicBezTo>
                  <a:cubicBezTo>
                    <a:pt x="110" y="283"/>
                    <a:pt x="110" y="283"/>
                    <a:pt x="110" y="283"/>
                  </a:cubicBezTo>
                  <a:cubicBezTo>
                    <a:pt x="113" y="287"/>
                    <a:pt x="113" y="287"/>
                    <a:pt x="113" y="287"/>
                  </a:cubicBezTo>
                  <a:cubicBezTo>
                    <a:pt x="117" y="289"/>
                    <a:pt x="117" y="289"/>
                    <a:pt x="117" y="289"/>
                  </a:cubicBezTo>
                  <a:cubicBezTo>
                    <a:pt x="124" y="288"/>
                    <a:pt x="124" y="288"/>
                    <a:pt x="124" y="288"/>
                  </a:cubicBezTo>
                  <a:cubicBezTo>
                    <a:pt x="124" y="280"/>
                    <a:pt x="124" y="280"/>
                    <a:pt x="124" y="280"/>
                  </a:cubicBezTo>
                  <a:cubicBezTo>
                    <a:pt x="120" y="274"/>
                    <a:pt x="120" y="274"/>
                    <a:pt x="120" y="274"/>
                  </a:cubicBezTo>
                  <a:cubicBezTo>
                    <a:pt x="120" y="274"/>
                    <a:pt x="120" y="274"/>
                    <a:pt x="120" y="274"/>
                  </a:cubicBezTo>
                  <a:cubicBezTo>
                    <a:pt x="120" y="274"/>
                    <a:pt x="120" y="274"/>
                    <a:pt x="120" y="274"/>
                  </a:cubicBezTo>
                  <a:cubicBezTo>
                    <a:pt x="118" y="263"/>
                    <a:pt x="118" y="263"/>
                    <a:pt x="118" y="263"/>
                  </a:cubicBezTo>
                  <a:cubicBezTo>
                    <a:pt x="123" y="258"/>
                    <a:pt x="123" y="258"/>
                    <a:pt x="123" y="258"/>
                  </a:cubicBezTo>
                  <a:cubicBezTo>
                    <a:pt x="124" y="257"/>
                    <a:pt x="124" y="257"/>
                    <a:pt x="124" y="257"/>
                  </a:cubicBezTo>
                  <a:cubicBezTo>
                    <a:pt x="124" y="257"/>
                    <a:pt x="124" y="257"/>
                    <a:pt x="124" y="257"/>
                  </a:cubicBezTo>
                  <a:cubicBezTo>
                    <a:pt x="129" y="256"/>
                    <a:pt x="129" y="256"/>
                    <a:pt x="129" y="256"/>
                  </a:cubicBezTo>
                  <a:cubicBezTo>
                    <a:pt x="134" y="256"/>
                    <a:pt x="134" y="256"/>
                    <a:pt x="134" y="256"/>
                  </a:cubicBezTo>
                  <a:cubicBezTo>
                    <a:pt x="136" y="254"/>
                    <a:pt x="136" y="254"/>
                    <a:pt x="136" y="254"/>
                  </a:cubicBezTo>
                  <a:cubicBezTo>
                    <a:pt x="132" y="250"/>
                    <a:pt x="132" y="250"/>
                    <a:pt x="132" y="250"/>
                  </a:cubicBezTo>
                  <a:cubicBezTo>
                    <a:pt x="121" y="242"/>
                    <a:pt x="121" y="242"/>
                    <a:pt x="121" y="242"/>
                  </a:cubicBezTo>
                  <a:cubicBezTo>
                    <a:pt x="118" y="238"/>
                    <a:pt x="118" y="238"/>
                    <a:pt x="118" y="238"/>
                  </a:cubicBezTo>
                  <a:cubicBezTo>
                    <a:pt x="118" y="238"/>
                    <a:pt x="118" y="238"/>
                    <a:pt x="118" y="238"/>
                  </a:cubicBezTo>
                  <a:cubicBezTo>
                    <a:pt x="117" y="237"/>
                    <a:pt x="117" y="237"/>
                    <a:pt x="117" y="237"/>
                  </a:cubicBezTo>
                  <a:cubicBezTo>
                    <a:pt x="118" y="236"/>
                    <a:pt x="118" y="236"/>
                    <a:pt x="118" y="236"/>
                  </a:cubicBezTo>
                  <a:cubicBezTo>
                    <a:pt x="121" y="230"/>
                    <a:pt x="121" y="230"/>
                    <a:pt x="121" y="230"/>
                  </a:cubicBezTo>
                  <a:cubicBezTo>
                    <a:pt x="122" y="231"/>
                    <a:pt x="122" y="231"/>
                    <a:pt x="122" y="231"/>
                  </a:cubicBezTo>
                  <a:cubicBezTo>
                    <a:pt x="130" y="233"/>
                    <a:pt x="130" y="233"/>
                    <a:pt x="130" y="233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1" y="233"/>
                    <a:pt x="151" y="233"/>
                    <a:pt x="151" y="233"/>
                  </a:cubicBezTo>
                  <a:cubicBezTo>
                    <a:pt x="152" y="233"/>
                    <a:pt x="152" y="233"/>
                    <a:pt x="152" y="233"/>
                  </a:cubicBezTo>
                  <a:cubicBezTo>
                    <a:pt x="158" y="235"/>
                    <a:pt x="158" y="235"/>
                    <a:pt x="158" y="235"/>
                  </a:cubicBezTo>
                  <a:cubicBezTo>
                    <a:pt x="162" y="231"/>
                    <a:pt x="162" y="231"/>
                    <a:pt x="162" y="231"/>
                  </a:cubicBezTo>
                  <a:cubicBezTo>
                    <a:pt x="160" y="219"/>
                    <a:pt x="160" y="219"/>
                    <a:pt x="160" y="219"/>
                  </a:cubicBezTo>
                  <a:cubicBezTo>
                    <a:pt x="152" y="214"/>
                    <a:pt x="152" y="214"/>
                    <a:pt x="152" y="214"/>
                  </a:cubicBezTo>
                  <a:cubicBezTo>
                    <a:pt x="146" y="210"/>
                    <a:pt x="144" y="202"/>
                    <a:pt x="145" y="187"/>
                  </a:cubicBezTo>
                  <a:cubicBezTo>
                    <a:pt x="138" y="184"/>
                    <a:pt x="138" y="184"/>
                    <a:pt x="138" y="184"/>
                  </a:cubicBezTo>
                  <a:cubicBezTo>
                    <a:pt x="138" y="184"/>
                    <a:pt x="138" y="184"/>
                    <a:pt x="138" y="184"/>
                  </a:cubicBezTo>
                  <a:cubicBezTo>
                    <a:pt x="137" y="184"/>
                    <a:pt x="137" y="184"/>
                    <a:pt x="137" y="184"/>
                  </a:cubicBezTo>
                  <a:cubicBezTo>
                    <a:pt x="137" y="183"/>
                    <a:pt x="137" y="183"/>
                    <a:pt x="137" y="183"/>
                  </a:cubicBezTo>
                  <a:cubicBezTo>
                    <a:pt x="137" y="182"/>
                    <a:pt x="137" y="182"/>
                    <a:pt x="137" y="182"/>
                  </a:cubicBezTo>
                  <a:cubicBezTo>
                    <a:pt x="136" y="172"/>
                    <a:pt x="136" y="172"/>
                    <a:pt x="136" y="172"/>
                  </a:cubicBezTo>
                  <a:cubicBezTo>
                    <a:pt x="144" y="131"/>
                    <a:pt x="144" y="131"/>
                    <a:pt x="144" y="131"/>
                  </a:cubicBezTo>
                  <a:cubicBezTo>
                    <a:pt x="141" y="119"/>
                    <a:pt x="139" y="111"/>
                    <a:pt x="139" y="107"/>
                  </a:cubicBezTo>
                  <a:cubicBezTo>
                    <a:pt x="138" y="95"/>
                    <a:pt x="138" y="95"/>
                    <a:pt x="138" y="95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39" y="81"/>
                    <a:pt x="139" y="81"/>
                    <a:pt x="139" y="81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8" y="74"/>
                    <a:pt x="148" y="74"/>
                    <a:pt x="148" y="74"/>
                  </a:cubicBezTo>
                  <a:cubicBezTo>
                    <a:pt x="148" y="68"/>
                    <a:pt x="148" y="68"/>
                    <a:pt x="148" y="68"/>
                  </a:cubicBezTo>
                  <a:cubicBezTo>
                    <a:pt x="148" y="66"/>
                    <a:pt x="147" y="64"/>
                    <a:pt x="145" y="61"/>
                  </a:cubicBezTo>
                  <a:cubicBezTo>
                    <a:pt x="140" y="55"/>
                    <a:pt x="140" y="55"/>
                    <a:pt x="140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39" y="54"/>
                    <a:pt x="139" y="54"/>
                    <a:pt x="139" y="5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44"/>
                    <a:pt x="138" y="44"/>
                    <a:pt x="138" y="44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9" y="24"/>
                    <a:pt x="149" y="24"/>
                    <a:pt x="149" y="24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0" y="10"/>
                    <a:pt x="150" y="10"/>
                    <a:pt x="150" y="10"/>
                  </a:cubicBezTo>
                  <a:cubicBezTo>
                    <a:pt x="151" y="10"/>
                    <a:pt x="151" y="10"/>
                    <a:pt x="151" y="10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46" y="9"/>
                    <a:pt x="146" y="9"/>
                    <a:pt x="146" y="9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34" y="5"/>
                    <a:pt x="134" y="5"/>
                    <a:pt x="134" y="5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2" y="65"/>
                    <a:pt x="92" y="65"/>
                    <a:pt x="92" y="65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1" y="66"/>
                    <a:pt x="91" y="66"/>
                    <a:pt x="91" y="66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86" y="73"/>
                    <a:pt x="86" y="73"/>
                    <a:pt x="86" y="73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61" y="69"/>
                    <a:pt x="61" y="69"/>
                    <a:pt x="61" y="69"/>
                  </a:cubicBezTo>
                  <a:lnTo>
                    <a:pt x="54" y="66"/>
                  </a:ln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50" name="Freeform 17"/>
            <p:cNvSpPr>
              <a:spLocks/>
            </p:cNvSpPr>
            <p:nvPr/>
          </p:nvSpPr>
          <p:spPr bwMode="auto">
            <a:xfrm>
              <a:off x="3932006" y="1757692"/>
              <a:ext cx="513355" cy="1122334"/>
            </a:xfrm>
            <a:custGeom>
              <a:avLst/>
              <a:gdLst>
                <a:gd name="T0" fmla="*/ 100 w 108"/>
                <a:gd name="T1" fmla="*/ 4 h 237"/>
                <a:gd name="T2" fmla="*/ 94 w 108"/>
                <a:gd name="T3" fmla="*/ 6 h 237"/>
                <a:gd name="T4" fmla="*/ 88 w 108"/>
                <a:gd name="T5" fmla="*/ 12 h 237"/>
                <a:gd name="T6" fmla="*/ 87 w 108"/>
                <a:gd name="T7" fmla="*/ 12 h 237"/>
                <a:gd name="T8" fmla="*/ 68 w 108"/>
                <a:gd name="T9" fmla="*/ 14 h 237"/>
                <a:gd name="T10" fmla="*/ 61 w 108"/>
                <a:gd name="T11" fmla="*/ 20 h 237"/>
                <a:gd name="T12" fmla="*/ 56 w 108"/>
                <a:gd name="T13" fmla="*/ 24 h 237"/>
                <a:gd name="T14" fmla="*/ 46 w 108"/>
                <a:gd name="T15" fmla="*/ 24 h 237"/>
                <a:gd name="T16" fmla="*/ 42 w 108"/>
                <a:gd name="T17" fmla="*/ 38 h 237"/>
                <a:gd name="T18" fmla="*/ 41 w 108"/>
                <a:gd name="T19" fmla="*/ 38 h 237"/>
                <a:gd name="T20" fmla="*/ 33 w 108"/>
                <a:gd name="T21" fmla="*/ 46 h 237"/>
                <a:gd name="T22" fmla="*/ 21 w 108"/>
                <a:gd name="T23" fmla="*/ 60 h 237"/>
                <a:gd name="T24" fmla="*/ 14 w 108"/>
                <a:gd name="T25" fmla="*/ 68 h 237"/>
                <a:gd name="T26" fmla="*/ 13 w 108"/>
                <a:gd name="T27" fmla="*/ 77 h 237"/>
                <a:gd name="T28" fmla="*/ 13 w 108"/>
                <a:gd name="T29" fmla="*/ 85 h 237"/>
                <a:gd name="T30" fmla="*/ 8 w 108"/>
                <a:gd name="T31" fmla="*/ 92 h 237"/>
                <a:gd name="T32" fmla="*/ 8 w 108"/>
                <a:gd name="T33" fmla="*/ 112 h 237"/>
                <a:gd name="T34" fmla="*/ 12 w 108"/>
                <a:gd name="T35" fmla="*/ 122 h 237"/>
                <a:gd name="T36" fmla="*/ 11 w 108"/>
                <a:gd name="T37" fmla="*/ 132 h 237"/>
                <a:gd name="T38" fmla="*/ 3 w 108"/>
                <a:gd name="T39" fmla="*/ 162 h 237"/>
                <a:gd name="T40" fmla="*/ 9 w 108"/>
                <a:gd name="T41" fmla="*/ 186 h 237"/>
                <a:gd name="T42" fmla="*/ 7 w 108"/>
                <a:gd name="T43" fmla="*/ 237 h 237"/>
                <a:gd name="T44" fmla="*/ 17 w 108"/>
                <a:gd name="T45" fmla="*/ 228 h 237"/>
                <a:gd name="T46" fmla="*/ 56 w 108"/>
                <a:gd name="T47" fmla="*/ 208 h 237"/>
                <a:gd name="T48" fmla="*/ 75 w 108"/>
                <a:gd name="T49" fmla="*/ 210 h 237"/>
                <a:gd name="T50" fmla="*/ 91 w 108"/>
                <a:gd name="T51" fmla="*/ 196 h 237"/>
                <a:gd name="T52" fmla="*/ 95 w 108"/>
                <a:gd name="T53" fmla="*/ 186 h 237"/>
                <a:gd name="T54" fmla="*/ 95 w 108"/>
                <a:gd name="T55" fmla="*/ 184 h 237"/>
                <a:gd name="T56" fmla="*/ 97 w 108"/>
                <a:gd name="T57" fmla="*/ 170 h 237"/>
                <a:gd name="T58" fmla="*/ 98 w 108"/>
                <a:gd name="T59" fmla="*/ 162 h 237"/>
                <a:gd name="T60" fmla="*/ 95 w 108"/>
                <a:gd name="T61" fmla="*/ 140 h 237"/>
                <a:gd name="T62" fmla="*/ 96 w 108"/>
                <a:gd name="T63" fmla="*/ 134 h 237"/>
                <a:gd name="T64" fmla="*/ 108 w 108"/>
                <a:gd name="T65" fmla="*/ 108 h 237"/>
                <a:gd name="T66" fmla="*/ 91 w 108"/>
                <a:gd name="T67" fmla="*/ 92 h 237"/>
                <a:gd name="T68" fmla="*/ 88 w 108"/>
                <a:gd name="T69" fmla="*/ 85 h 237"/>
                <a:gd name="T70" fmla="*/ 90 w 108"/>
                <a:gd name="T71" fmla="*/ 73 h 237"/>
                <a:gd name="T72" fmla="*/ 92 w 108"/>
                <a:gd name="T73" fmla="*/ 65 h 237"/>
                <a:gd name="T74" fmla="*/ 104 w 108"/>
                <a:gd name="T75" fmla="*/ 56 h 237"/>
                <a:gd name="T76" fmla="*/ 107 w 108"/>
                <a:gd name="T77" fmla="*/ 33 h 237"/>
                <a:gd name="T78" fmla="*/ 100 w 108"/>
                <a:gd name="T79" fmla="*/ 32 h 237"/>
                <a:gd name="T80" fmla="*/ 91 w 108"/>
                <a:gd name="T81" fmla="*/ 26 h 237"/>
                <a:gd name="T82" fmla="*/ 90 w 108"/>
                <a:gd name="T83" fmla="*/ 16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237">
                  <a:moveTo>
                    <a:pt x="101" y="12"/>
                  </a:moveTo>
                  <a:cubicBezTo>
                    <a:pt x="102" y="10"/>
                    <a:pt x="102" y="10"/>
                    <a:pt x="102" y="10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3" y="85"/>
                    <a:pt x="13" y="85"/>
                    <a:pt x="13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11" y="116"/>
                    <a:pt x="12" y="120"/>
                    <a:pt x="12" y="122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1" y="132"/>
                    <a:pt x="11" y="132"/>
                    <a:pt x="11" y="132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2" y="150"/>
                    <a:pt x="2" y="150"/>
                    <a:pt x="2" y="150"/>
                  </a:cubicBezTo>
                  <a:cubicBezTo>
                    <a:pt x="3" y="162"/>
                    <a:pt x="3" y="162"/>
                    <a:pt x="3" y="162"/>
                  </a:cubicBezTo>
                  <a:cubicBezTo>
                    <a:pt x="3" y="166"/>
                    <a:pt x="5" y="173"/>
                    <a:pt x="9" y="184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1" y="234"/>
                    <a:pt x="1" y="234"/>
                    <a:pt x="1" y="234"/>
                  </a:cubicBezTo>
                  <a:cubicBezTo>
                    <a:pt x="7" y="237"/>
                    <a:pt x="7" y="237"/>
                    <a:pt x="7" y="237"/>
                  </a:cubicBezTo>
                  <a:cubicBezTo>
                    <a:pt x="16" y="228"/>
                    <a:pt x="16" y="228"/>
                    <a:pt x="16" y="228"/>
                  </a:cubicBezTo>
                  <a:cubicBezTo>
                    <a:pt x="16" y="228"/>
                    <a:pt x="16" y="228"/>
                    <a:pt x="16" y="228"/>
                  </a:cubicBezTo>
                  <a:cubicBezTo>
                    <a:pt x="17" y="228"/>
                    <a:pt x="17" y="228"/>
                    <a:pt x="17" y="228"/>
                  </a:cubicBezTo>
                  <a:cubicBezTo>
                    <a:pt x="48" y="216"/>
                    <a:pt x="48" y="216"/>
                    <a:pt x="48" y="216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6" y="208"/>
                    <a:pt x="56" y="208"/>
                    <a:pt x="56" y="208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75" y="210"/>
                    <a:pt x="75" y="210"/>
                    <a:pt x="75" y="210"/>
                  </a:cubicBezTo>
                  <a:cubicBezTo>
                    <a:pt x="78" y="210"/>
                    <a:pt x="83" y="208"/>
                    <a:pt x="90" y="204"/>
                  </a:cubicBezTo>
                  <a:cubicBezTo>
                    <a:pt x="90" y="196"/>
                    <a:pt x="90" y="196"/>
                    <a:pt x="90" y="196"/>
                  </a:cubicBezTo>
                  <a:cubicBezTo>
                    <a:pt x="91" y="196"/>
                    <a:pt x="91" y="196"/>
                    <a:pt x="91" y="196"/>
                  </a:cubicBezTo>
                  <a:cubicBezTo>
                    <a:pt x="91" y="196"/>
                    <a:pt x="91" y="196"/>
                    <a:pt x="91" y="196"/>
                  </a:cubicBezTo>
                  <a:cubicBezTo>
                    <a:pt x="96" y="191"/>
                    <a:pt x="96" y="191"/>
                    <a:pt x="96" y="191"/>
                  </a:cubicBezTo>
                  <a:cubicBezTo>
                    <a:pt x="95" y="186"/>
                    <a:pt x="95" y="186"/>
                    <a:pt x="95" y="186"/>
                  </a:cubicBezTo>
                  <a:cubicBezTo>
                    <a:pt x="95" y="186"/>
                    <a:pt x="95" y="186"/>
                    <a:pt x="95" y="186"/>
                  </a:cubicBezTo>
                  <a:cubicBezTo>
                    <a:pt x="95" y="185"/>
                    <a:pt x="95" y="185"/>
                    <a:pt x="95" y="185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95" y="184"/>
                    <a:pt x="95" y="184"/>
                    <a:pt x="95" y="184"/>
                  </a:cubicBezTo>
                  <a:cubicBezTo>
                    <a:pt x="97" y="182"/>
                    <a:pt x="97" y="181"/>
                    <a:pt x="96" y="180"/>
                  </a:cubicBezTo>
                  <a:cubicBezTo>
                    <a:pt x="94" y="177"/>
                    <a:pt x="95" y="174"/>
                    <a:pt x="97" y="170"/>
                  </a:cubicBezTo>
                  <a:cubicBezTo>
                    <a:pt x="99" y="168"/>
                    <a:pt x="99" y="168"/>
                    <a:pt x="99" y="168"/>
                  </a:cubicBezTo>
                  <a:cubicBezTo>
                    <a:pt x="99" y="168"/>
                    <a:pt x="99" y="168"/>
                    <a:pt x="99" y="168"/>
                  </a:cubicBezTo>
                  <a:cubicBezTo>
                    <a:pt x="98" y="162"/>
                    <a:pt x="98" y="162"/>
                    <a:pt x="98" y="162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0" y="153"/>
                    <a:pt x="89" y="150"/>
                    <a:pt x="91" y="147"/>
                  </a:cubicBezTo>
                  <a:cubicBezTo>
                    <a:pt x="92" y="145"/>
                    <a:pt x="93" y="142"/>
                    <a:pt x="95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101" y="124"/>
                    <a:pt x="101" y="124"/>
                    <a:pt x="101" y="124"/>
                  </a:cubicBezTo>
                  <a:cubicBezTo>
                    <a:pt x="102" y="120"/>
                    <a:pt x="102" y="120"/>
                    <a:pt x="102" y="120"/>
                  </a:cubicBezTo>
                  <a:cubicBezTo>
                    <a:pt x="108" y="108"/>
                    <a:pt x="108" y="108"/>
                    <a:pt x="108" y="108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2" y="65"/>
                    <a:pt x="92" y="65"/>
                    <a:pt x="92" y="65"/>
                  </a:cubicBezTo>
                  <a:cubicBezTo>
                    <a:pt x="92" y="62"/>
                    <a:pt x="92" y="60"/>
                    <a:pt x="94" y="58"/>
                  </a:cubicBezTo>
                  <a:cubicBezTo>
                    <a:pt x="94" y="58"/>
                    <a:pt x="96" y="57"/>
                    <a:pt x="97" y="57"/>
                  </a:cubicBezTo>
                  <a:cubicBezTo>
                    <a:pt x="104" y="56"/>
                    <a:pt x="104" y="56"/>
                    <a:pt x="104" y="56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1" y="27"/>
                    <a:pt x="91" y="27"/>
                    <a:pt x="91" y="27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90" y="14"/>
                    <a:pt x="90" y="14"/>
                    <a:pt x="90" y="14"/>
                  </a:cubicBezTo>
                  <a:lnTo>
                    <a:pt x="101" y="12"/>
                  </a:ln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51" name="Freeform 18"/>
            <p:cNvSpPr>
              <a:spLocks/>
            </p:cNvSpPr>
            <p:nvPr/>
          </p:nvSpPr>
          <p:spPr bwMode="auto">
            <a:xfrm>
              <a:off x="3801151" y="3670189"/>
              <a:ext cx="817845" cy="943667"/>
            </a:xfrm>
            <a:custGeom>
              <a:avLst/>
              <a:gdLst>
                <a:gd name="T0" fmla="*/ 150 w 173"/>
                <a:gd name="T1" fmla="*/ 34 h 200"/>
                <a:gd name="T2" fmla="*/ 146 w 173"/>
                <a:gd name="T3" fmla="*/ 26 h 200"/>
                <a:gd name="T4" fmla="*/ 143 w 173"/>
                <a:gd name="T5" fmla="*/ 12 h 200"/>
                <a:gd name="T6" fmla="*/ 136 w 173"/>
                <a:gd name="T7" fmla="*/ 17 h 200"/>
                <a:gd name="T8" fmla="*/ 125 w 173"/>
                <a:gd name="T9" fmla="*/ 15 h 200"/>
                <a:gd name="T10" fmla="*/ 125 w 173"/>
                <a:gd name="T11" fmla="*/ 7 h 200"/>
                <a:gd name="T12" fmla="*/ 122 w 173"/>
                <a:gd name="T13" fmla="*/ 10 h 200"/>
                <a:gd name="T14" fmla="*/ 109 w 173"/>
                <a:gd name="T15" fmla="*/ 22 h 200"/>
                <a:gd name="T16" fmla="*/ 107 w 173"/>
                <a:gd name="T17" fmla="*/ 22 h 200"/>
                <a:gd name="T18" fmla="*/ 99 w 173"/>
                <a:gd name="T19" fmla="*/ 16 h 200"/>
                <a:gd name="T20" fmla="*/ 92 w 173"/>
                <a:gd name="T21" fmla="*/ 13 h 200"/>
                <a:gd name="T22" fmla="*/ 75 w 173"/>
                <a:gd name="T23" fmla="*/ 8 h 200"/>
                <a:gd name="T24" fmla="*/ 66 w 173"/>
                <a:gd name="T25" fmla="*/ 4 h 200"/>
                <a:gd name="T26" fmla="*/ 47 w 173"/>
                <a:gd name="T27" fmla="*/ 0 h 200"/>
                <a:gd name="T28" fmla="*/ 40 w 173"/>
                <a:gd name="T29" fmla="*/ 16 h 200"/>
                <a:gd name="T30" fmla="*/ 34 w 173"/>
                <a:gd name="T31" fmla="*/ 16 h 200"/>
                <a:gd name="T32" fmla="*/ 14 w 173"/>
                <a:gd name="T33" fmla="*/ 26 h 200"/>
                <a:gd name="T34" fmla="*/ 13 w 173"/>
                <a:gd name="T35" fmla="*/ 72 h 200"/>
                <a:gd name="T36" fmla="*/ 9 w 173"/>
                <a:gd name="T37" fmla="*/ 83 h 200"/>
                <a:gd name="T38" fmla="*/ 1 w 173"/>
                <a:gd name="T39" fmla="*/ 109 h 200"/>
                <a:gd name="T40" fmla="*/ 7 w 173"/>
                <a:gd name="T41" fmla="*/ 111 h 200"/>
                <a:gd name="T42" fmla="*/ 17 w 173"/>
                <a:gd name="T43" fmla="*/ 126 h 200"/>
                <a:gd name="T44" fmla="*/ 14 w 173"/>
                <a:gd name="T45" fmla="*/ 132 h 200"/>
                <a:gd name="T46" fmla="*/ 24 w 173"/>
                <a:gd name="T47" fmla="*/ 158 h 200"/>
                <a:gd name="T48" fmla="*/ 38 w 173"/>
                <a:gd name="T49" fmla="*/ 151 h 200"/>
                <a:gd name="T50" fmla="*/ 46 w 173"/>
                <a:gd name="T51" fmla="*/ 151 h 200"/>
                <a:gd name="T52" fmla="*/ 52 w 173"/>
                <a:gd name="T53" fmla="*/ 140 h 200"/>
                <a:gd name="T54" fmla="*/ 68 w 173"/>
                <a:gd name="T55" fmla="*/ 135 h 200"/>
                <a:gd name="T56" fmla="*/ 77 w 173"/>
                <a:gd name="T57" fmla="*/ 151 h 200"/>
                <a:gd name="T58" fmla="*/ 81 w 173"/>
                <a:gd name="T59" fmla="*/ 165 h 200"/>
                <a:gd name="T60" fmla="*/ 71 w 173"/>
                <a:gd name="T61" fmla="*/ 185 h 200"/>
                <a:gd name="T62" fmla="*/ 84 w 173"/>
                <a:gd name="T63" fmla="*/ 187 h 200"/>
                <a:gd name="T64" fmla="*/ 89 w 173"/>
                <a:gd name="T65" fmla="*/ 199 h 200"/>
                <a:gd name="T66" fmla="*/ 102 w 173"/>
                <a:gd name="T67" fmla="*/ 196 h 200"/>
                <a:gd name="T68" fmla="*/ 108 w 173"/>
                <a:gd name="T69" fmla="*/ 178 h 200"/>
                <a:gd name="T70" fmla="*/ 135 w 173"/>
                <a:gd name="T71" fmla="*/ 189 h 200"/>
                <a:gd name="T72" fmla="*/ 128 w 173"/>
                <a:gd name="T73" fmla="*/ 172 h 200"/>
                <a:gd name="T74" fmla="*/ 128 w 173"/>
                <a:gd name="T75" fmla="*/ 170 h 200"/>
                <a:gd name="T76" fmla="*/ 166 w 173"/>
                <a:gd name="T77" fmla="*/ 166 h 200"/>
                <a:gd name="T78" fmla="*/ 167 w 173"/>
                <a:gd name="T79" fmla="*/ 165 h 200"/>
                <a:gd name="T80" fmla="*/ 167 w 173"/>
                <a:gd name="T81" fmla="*/ 163 h 200"/>
                <a:gd name="T82" fmla="*/ 166 w 173"/>
                <a:gd name="T83" fmla="*/ 142 h 200"/>
                <a:gd name="T84" fmla="*/ 170 w 173"/>
                <a:gd name="T85" fmla="*/ 134 h 200"/>
                <a:gd name="T86" fmla="*/ 163 w 173"/>
                <a:gd name="T87" fmla="*/ 126 h 200"/>
                <a:gd name="T88" fmla="*/ 158 w 173"/>
                <a:gd name="T89" fmla="*/ 98 h 200"/>
                <a:gd name="T90" fmla="*/ 151 w 173"/>
                <a:gd name="T91" fmla="*/ 102 h 200"/>
                <a:gd name="T92" fmla="*/ 150 w 173"/>
                <a:gd name="T93" fmla="*/ 84 h 200"/>
                <a:gd name="T94" fmla="*/ 163 w 173"/>
                <a:gd name="T95" fmla="*/ 50 h 200"/>
                <a:gd name="T96" fmla="*/ 150 w 173"/>
                <a:gd name="T97" fmla="*/ 3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3" h="200">
                  <a:moveTo>
                    <a:pt x="150" y="34"/>
                  </a:moveTo>
                  <a:cubicBezTo>
                    <a:pt x="150" y="34"/>
                    <a:pt x="150" y="34"/>
                    <a:pt x="150" y="34"/>
                  </a:cubicBezTo>
                  <a:cubicBezTo>
                    <a:pt x="150" y="34"/>
                    <a:pt x="150" y="34"/>
                    <a:pt x="150" y="34"/>
                  </a:cubicBezTo>
                  <a:cubicBezTo>
                    <a:pt x="150" y="33"/>
                    <a:pt x="150" y="33"/>
                    <a:pt x="150" y="3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7" y="16"/>
                    <a:pt x="147" y="16"/>
                    <a:pt x="147" y="16"/>
                  </a:cubicBezTo>
                  <a:cubicBezTo>
                    <a:pt x="147" y="15"/>
                    <a:pt x="146" y="14"/>
                    <a:pt x="143" y="12"/>
                  </a:cubicBezTo>
                  <a:cubicBezTo>
                    <a:pt x="141" y="12"/>
                    <a:pt x="141" y="12"/>
                    <a:pt x="141" y="12"/>
                  </a:cubicBezTo>
                  <a:cubicBezTo>
                    <a:pt x="137" y="17"/>
                    <a:pt x="137" y="17"/>
                    <a:pt x="137" y="17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36" y="17"/>
                    <a:pt x="136" y="17"/>
                    <a:pt x="136" y="17"/>
                  </a:cubicBezTo>
                  <a:cubicBezTo>
                    <a:pt x="126" y="22"/>
                    <a:pt x="126" y="22"/>
                    <a:pt x="126" y="22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126" y="11"/>
                    <a:pt x="126" y="11"/>
                    <a:pt x="126" y="11"/>
                  </a:cubicBezTo>
                  <a:cubicBezTo>
                    <a:pt x="125" y="7"/>
                    <a:pt x="125" y="7"/>
                    <a:pt x="125" y="7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09" y="21"/>
                    <a:pt x="109" y="21"/>
                    <a:pt x="109" y="21"/>
                  </a:cubicBezTo>
                  <a:cubicBezTo>
                    <a:pt x="109" y="22"/>
                    <a:pt x="109" y="22"/>
                    <a:pt x="109" y="2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0" y="76"/>
                    <a:pt x="9" y="79"/>
                    <a:pt x="9" y="83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5" y="104"/>
                    <a:pt x="1" y="107"/>
                    <a:pt x="1" y="109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12" y="111"/>
                    <a:pt x="15" y="113"/>
                    <a:pt x="16" y="117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14" y="129"/>
                    <a:pt x="14" y="130"/>
                    <a:pt x="14" y="132"/>
                  </a:cubicBezTo>
                  <a:cubicBezTo>
                    <a:pt x="12" y="141"/>
                    <a:pt x="12" y="141"/>
                    <a:pt x="12" y="141"/>
                  </a:cubicBezTo>
                  <a:cubicBezTo>
                    <a:pt x="13" y="144"/>
                    <a:pt x="14" y="146"/>
                    <a:pt x="16" y="148"/>
                  </a:cubicBezTo>
                  <a:cubicBezTo>
                    <a:pt x="24" y="158"/>
                    <a:pt x="24" y="158"/>
                    <a:pt x="24" y="158"/>
                  </a:cubicBezTo>
                  <a:cubicBezTo>
                    <a:pt x="32" y="152"/>
                    <a:pt x="32" y="152"/>
                    <a:pt x="32" y="152"/>
                  </a:cubicBezTo>
                  <a:cubicBezTo>
                    <a:pt x="38" y="151"/>
                    <a:pt x="38" y="151"/>
                    <a:pt x="38" y="151"/>
                  </a:cubicBezTo>
                  <a:cubicBezTo>
                    <a:pt x="38" y="151"/>
                    <a:pt x="38" y="151"/>
                    <a:pt x="38" y="151"/>
                  </a:cubicBezTo>
                  <a:cubicBezTo>
                    <a:pt x="38" y="152"/>
                    <a:pt x="38" y="152"/>
                    <a:pt x="38" y="152"/>
                  </a:cubicBezTo>
                  <a:cubicBezTo>
                    <a:pt x="42" y="153"/>
                    <a:pt x="42" y="153"/>
                    <a:pt x="42" y="153"/>
                  </a:cubicBezTo>
                  <a:cubicBezTo>
                    <a:pt x="44" y="153"/>
                    <a:pt x="45" y="152"/>
                    <a:pt x="46" y="151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50" y="142"/>
                    <a:pt x="51" y="141"/>
                    <a:pt x="52" y="140"/>
                  </a:cubicBezTo>
                  <a:cubicBezTo>
                    <a:pt x="62" y="140"/>
                    <a:pt x="62" y="140"/>
                    <a:pt x="62" y="140"/>
                  </a:cubicBezTo>
                  <a:cubicBezTo>
                    <a:pt x="64" y="141"/>
                    <a:pt x="65" y="140"/>
                    <a:pt x="65" y="140"/>
                  </a:cubicBezTo>
                  <a:cubicBezTo>
                    <a:pt x="66" y="137"/>
                    <a:pt x="67" y="136"/>
                    <a:pt x="68" y="135"/>
                  </a:cubicBezTo>
                  <a:cubicBezTo>
                    <a:pt x="70" y="135"/>
                    <a:pt x="72" y="135"/>
                    <a:pt x="73" y="136"/>
                  </a:cubicBezTo>
                  <a:cubicBezTo>
                    <a:pt x="76" y="139"/>
                    <a:pt x="78" y="141"/>
                    <a:pt x="78" y="144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1" y="154"/>
                    <a:pt x="82" y="156"/>
                    <a:pt x="82" y="158"/>
                  </a:cubicBezTo>
                  <a:cubicBezTo>
                    <a:pt x="81" y="165"/>
                    <a:pt x="81" y="165"/>
                    <a:pt x="81" y="165"/>
                  </a:cubicBezTo>
                  <a:cubicBezTo>
                    <a:pt x="80" y="169"/>
                    <a:pt x="78" y="172"/>
                    <a:pt x="77" y="172"/>
                  </a:cubicBezTo>
                  <a:cubicBezTo>
                    <a:pt x="77" y="172"/>
                    <a:pt x="77" y="172"/>
                    <a:pt x="77" y="172"/>
                  </a:cubicBezTo>
                  <a:cubicBezTo>
                    <a:pt x="71" y="185"/>
                    <a:pt x="71" y="185"/>
                    <a:pt x="71" y="185"/>
                  </a:cubicBezTo>
                  <a:cubicBezTo>
                    <a:pt x="73" y="186"/>
                    <a:pt x="73" y="186"/>
                    <a:pt x="73" y="186"/>
                  </a:cubicBezTo>
                  <a:cubicBezTo>
                    <a:pt x="82" y="186"/>
                    <a:pt x="82" y="186"/>
                    <a:pt x="82" y="186"/>
                  </a:cubicBezTo>
                  <a:cubicBezTo>
                    <a:pt x="84" y="187"/>
                    <a:pt x="84" y="187"/>
                    <a:pt x="84" y="187"/>
                  </a:cubicBezTo>
                  <a:cubicBezTo>
                    <a:pt x="84" y="188"/>
                    <a:pt x="84" y="188"/>
                    <a:pt x="84" y="188"/>
                  </a:cubicBezTo>
                  <a:cubicBezTo>
                    <a:pt x="82" y="192"/>
                    <a:pt x="82" y="195"/>
                    <a:pt x="82" y="197"/>
                  </a:cubicBezTo>
                  <a:cubicBezTo>
                    <a:pt x="86" y="199"/>
                    <a:pt x="88" y="200"/>
                    <a:pt x="89" y="199"/>
                  </a:cubicBezTo>
                  <a:cubicBezTo>
                    <a:pt x="94" y="197"/>
                    <a:pt x="94" y="197"/>
                    <a:pt x="94" y="197"/>
                  </a:cubicBezTo>
                  <a:cubicBezTo>
                    <a:pt x="97" y="196"/>
                    <a:pt x="97" y="196"/>
                    <a:pt x="97" y="196"/>
                  </a:cubicBezTo>
                  <a:cubicBezTo>
                    <a:pt x="102" y="196"/>
                    <a:pt x="102" y="196"/>
                    <a:pt x="102" y="196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8" y="183"/>
                    <a:pt x="108" y="183"/>
                    <a:pt x="108" y="183"/>
                  </a:cubicBezTo>
                  <a:cubicBezTo>
                    <a:pt x="107" y="181"/>
                    <a:pt x="108" y="179"/>
                    <a:pt x="108" y="178"/>
                  </a:cubicBezTo>
                  <a:cubicBezTo>
                    <a:pt x="110" y="177"/>
                    <a:pt x="113" y="177"/>
                    <a:pt x="118" y="180"/>
                  </a:cubicBezTo>
                  <a:cubicBezTo>
                    <a:pt x="128" y="186"/>
                    <a:pt x="128" y="186"/>
                    <a:pt x="128" y="186"/>
                  </a:cubicBezTo>
                  <a:cubicBezTo>
                    <a:pt x="131" y="188"/>
                    <a:pt x="133" y="189"/>
                    <a:pt x="135" y="189"/>
                  </a:cubicBezTo>
                  <a:cubicBezTo>
                    <a:pt x="135" y="188"/>
                    <a:pt x="135" y="188"/>
                    <a:pt x="135" y="188"/>
                  </a:cubicBezTo>
                  <a:cubicBezTo>
                    <a:pt x="136" y="187"/>
                    <a:pt x="135" y="184"/>
                    <a:pt x="133" y="180"/>
                  </a:cubicBezTo>
                  <a:cubicBezTo>
                    <a:pt x="128" y="172"/>
                    <a:pt x="128" y="172"/>
                    <a:pt x="128" y="172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28" y="170"/>
                    <a:pt x="128" y="170"/>
                    <a:pt x="128" y="170"/>
                  </a:cubicBezTo>
                  <a:cubicBezTo>
                    <a:pt x="134" y="163"/>
                    <a:pt x="139" y="160"/>
                    <a:pt x="146" y="163"/>
                  </a:cubicBezTo>
                  <a:cubicBezTo>
                    <a:pt x="160" y="170"/>
                    <a:pt x="160" y="170"/>
                    <a:pt x="160" y="170"/>
                  </a:cubicBezTo>
                  <a:cubicBezTo>
                    <a:pt x="166" y="166"/>
                    <a:pt x="166" y="166"/>
                    <a:pt x="166" y="166"/>
                  </a:cubicBezTo>
                  <a:cubicBezTo>
                    <a:pt x="167" y="166"/>
                    <a:pt x="167" y="166"/>
                    <a:pt x="167" y="166"/>
                  </a:cubicBezTo>
                  <a:cubicBezTo>
                    <a:pt x="167" y="165"/>
                    <a:pt x="167" y="165"/>
                    <a:pt x="167" y="165"/>
                  </a:cubicBezTo>
                  <a:cubicBezTo>
                    <a:pt x="167" y="165"/>
                    <a:pt x="167" y="165"/>
                    <a:pt x="167" y="165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67" y="163"/>
                    <a:pt x="167" y="163"/>
                    <a:pt x="167" y="163"/>
                  </a:cubicBezTo>
                  <a:cubicBezTo>
                    <a:pt x="172" y="155"/>
                    <a:pt x="173" y="149"/>
                    <a:pt x="172" y="146"/>
                  </a:cubicBezTo>
                  <a:cubicBezTo>
                    <a:pt x="170" y="143"/>
                    <a:pt x="168" y="142"/>
                    <a:pt x="167" y="142"/>
                  </a:cubicBezTo>
                  <a:cubicBezTo>
                    <a:pt x="166" y="142"/>
                    <a:pt x="166" y="142"/>
                    <a:pt x="166" y="142"/>
                  </a:cubicBezTo>
                  <a:cubicBezTo>
                    <a:pt x="165" y="138"/>
                    <a:pt x="165" y="138"/>
                    <a:pt x="165" y="138"/>
                  </a:cubicBezTo>
                  <a:cubicBezTo>
                    <a:pt x="166" y="138"/>
                    <a:pt x="166" y="138"/>
                    <a:pt x="166" y="138"/>
                  </a:cubicBezTo>
                  <a:cubicBezTo>
                    <a:pt x="168" y="136"/>
                    <a:pt x="170" y="135"/>
                    <a:pt x="170" y="134"/>
                  </a:cubicBezTo>
                  <a:cubicBezTo>
                    <a:pt x="169" y="132"/>
                    <a:pt x="169" y="132"/>
                    <a:pt x="169" y="132"/>
                  </a:cubicBezTo>
                  <a:cubicBezTo>
                    <a:pt x="163" y="126"/>
                    <a:pt x="163" y="126"/>
                    <a:pt x="163" y="126"/>
                  </a:cubicBezTo>
                  <a:cubicBezTo>
                    <a:pt x="163" y="126"/>
                    <a:pt x="163" y="126"/>
                    <a:pt x="163" y="126"/>
                  </a:cubicBezTo>
                  <a:cubicBezTo>
                    <a:pt x="163" y="125"/>
                    <a:pt x="163" y="125"/>
                    <a:pt x="163" y="125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58" y="110"/>
                    <a:pt x="158" y="104"/>
                    <a:pt x="158" y="98"/>
                  </a:cubicBezTo>
                  <a:cubicBezTo>
                    <a:pt x="158" y="94"/>
                    <a:pt x="158" y="94"/>
                    <a:pt x="158" y="94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1" y="102"/>
                    <a:pt x="151" y="102"/>
                    <a:pt x="151" y="102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50" y="85"/>
                    <a:pt x="150" y="85"/>
                    <a:pt x="150" y="85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9" y="71"/>
                    <a:pt x="165" y="64"/>
                    <a:pt x="167" y="62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2" y="44"/>
                    <a:pt x="161" y="40"/>
                    <a:pt x="161" y="38"/>
                  </a:cubicBezTo>
                  <a:cubicBezTo>
                    <a:pt x="154" y="35"/>
                    <a:pt x="154" y="35"/>
                    <a:pt x="154" y="35"/>
                  </a:cubicBezTo>
                  <a:lnTo>
                    <a:pt x="150" y="34"/>
                  </a:lnTo>
                  <a:close/>
                </a:path>
              </a:pathLst>
            </a:cu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52" name="Freeform 19"/>
            <p:cNvSpPr>
              <a:spLocks/>
            </p:cNvSpPr>
            <p:nvPr/>
          </p:nvSpPr>
          <p:spPr bwMode="auto">
            <a:xfrm>
              <a:off x="3705526" y="3124122"/>
              <a:ext cx="1155048" cy="724736"/>
            </a:xfrm>
            <a:custGeom>
              <a:avLst/>
              <a:gdLst>
                <a:gd name="T0" fmla="*/ 32 w 244"/>
                <a:gd name="T1" fmla="*/ 5 h 153"/>
                <a:gd name="T2" fmla="*/ 43 w 244"/>
                <a:gd name="T3" fmla="*/ 12 h 153"/>
                <a:gd name="T4" fmla="*/ 49 w 244"/>
                <a:gd name="T5" fmla="*/ 20 h 153"/>
                <a:gd name="T6" fmla="*/ 44 w 244"/>
                <a:gd name="T7" fmla="*/ 26 h 153"/>
                <a:gd name="T8" fmla="*/ 30 w 244"/>
                <a:gd name="T9" fmla="*/ 29 h 153"/>
                <a:gd name="T10" fmla="*/ 32 w 244"/>
                <a:gd name="T11" fmla="*/ 37 h 153"/>
                <a:gd name="T12" fmla="*/ 36 w 244"/>
                <a:gd name="T13" fmla="*/ 54 h 153"/>
                <a:gd name="T14" fmla="*/ 45 w 244"/>
                <a:gd name="T15" fmla="*/ 57 h 153"/>
                <a:gd name="T16" fmla="*/ 46 w 244"/>
                <a:gd name="T17" fmla="*/ 58 h 153"/>
                <a:gd name="T18" fmla="*/ 51 w 244"/>
                <a:gd name="T19" fmla="*/ 65 h 153"/>
                <a:gd name="T20" fmla="*/ 54 w 244"/>
                <a:gd name="T21" fmla="*/ 73 h 153"/>
                <a:gd name="T22" fmla="*/ 40 w 244"/>
                <a:gd name="T23" fmla="*/ 92 h 153"/>
                <a:gd name="T24" fmla="*/ 2 w 244"/>
                <a:gd name="T25" fmla="*/ 102 h 153"/>
                <a:gd name="T26" fmla="*/ 4 w 244"/>
                <a:gd name="T27" fmla="*/ 116 h 153"/>
                <a:gd name="T28" fmla="*/ 19 w 244"/>
                <a:gd name="T29" fmla="*/ 143 h 153"/>
                <a:gd name="T30" fmla="*/ 20 w 244"/>
                <a:gd name="T31" fmla="*/ 143 h 153"/>
                <a:gd name="T32" fmla="*/ 26 w 244"/>
                <a:gd name="T33" fmla="*/ 151 h 153"/>
                <a:gd name="T34" fmla="*/ 30 w 244"/>
                <a:gd name="T35" fmla="*/ 138 h 153"/>
                <a:gd name="T36" fmla="*/ 39 w 244"/>
                <a:gd name="T37" fmla="*/ 127 h 153"/>
                <a:gd name="T38" fmla="*/ 56 w 244"/>
                <a:gd name="T39" fmla="*/ 127 h 153"/>
                <a:gd name="T40" fmla="*/ 63 w 244"/>
                <a:gd name="T41" fmla="*/ 111 h 153"/>
                <a:gd name="T42" fmla="*/ 80 w 244"/>
                <a:gd name="T43" fmla="*/ 111 h 153"/>
                <a:gd name="T44" fmla="*/ 109 w 244"/>
                <a:gd name="T45" fmla="*/ 121 h 153"/>
                <a:gd name="T46" fmla="*/ 110 w 244"/>
                <a:gd name="T47" fmla="*/ 121 h 153"/>
                <a:gd name="T48" fmla="*/ 121 w 244"/>
                <a:gd name="T49" fmla="*/ 127 h 153"/>
                <a:gd name="T50" fmla="*/ 121 w 244"/>
                <a:gd name="T51" fmla="*/ 127 h 153"/>
                <a:gd name="T52" fmla="*/ 132 w 244"/>
                <a:gd name="T53" fmla="*/ 128 h 153"/>
                <a:gd name="T54" fmla="*/ 142 w 244"/>
                <a:gd name="T55" fmla="*/ 115 h 153"/>
                <a:gd name="T56" fmla="*/ 148 w 244"/>
                <a:gd name="T57" fmla="*/ 120 h 153"/>
                <a:gd name="T58" fmla="*/ 149 w 244"/>
                <a:gd name="T59" fmla="*/ 129 h 153"/>
                <a:gd name="T60" fmla="*/ 159 w 244"/>
                <a:gd name="T61" fmla="*/ 123 h 153"/>
                <a:gd name="T62" fmla="*/ 165 w 244"/>
                <a:gd name="T63" fmla="*/ 123 h 153"/>
                <a:gd name="T64" fmla="*/ 170 w 244"/>
                <a:gd name="T65" fmla="*/ 141 h 153"/>
                <a:gd name="T66" fmla="*/ 194 w 244"/>
                <a:gd name="T67" fmla="*/ 130 h 153"/>
                <a:gd name="T68" fmla="*/ 215 w 244"/>
                <a:gd name="T69" fmla="*/ 121 h 153"/>
                <a:gd name="T70" fmla="*/ 237 w 244"/>
                <a:gd name="T71" fmla="*/ 114 h 153"/>
                <a:gd name="T72" fmla="*/ 242 w 244"/>
                <a:gd name="T73" fmla="*/ 111 h 153"/>
                <a:gd name="T74" fmla="*/ 230 w 244"/>
                <a:gd name="T75" fmla="*/ 77 h 153"/>
                <a:gd name="T76" fmla="*/ 236 w 244"/>
                <a:gd name="T77" fmla="*/ 67 h 153"/>
                <a:gd name="T78" fmla="*/ 222 w 244"/>
                <a:gd name="T79" fmla="*/ 63 h 153"/>
                <a:gd name="T80" fmla="*/ 215 w 244"/>
                <a:gd name="T81" fmla="*/ 55 h 153"/>
                <a:gd name="T82" fmla="*/ 214 w 244"/>
                <a:gd name="T83" fmla="*/ 54 h 153"/>
                <a:gd name="T84" fmla="*/ 186 w 244"/>
                <a:gd name="T85" fmla="*/ 47 h 153"/>
                <a:gd name="T86" fmla="*/ 162 w 244"/>
                <a:gd name="T87" fmla="*/ 47 h 153"/>
                <a:gd name="T88" fmla="*/ 108 w 244"/>
                <a:gd name="T89" fmla="*/ 25 h 153"/>
                <a:gd name="T90" fmla="*/ 72 w 244"/>
                <a:gd name="T91" fmla="*/ 0 h 153"/>
                <a:gd name="T92" fmla="*/ 37 w 244"/>
                <a:gd name="T93" fmla="*/ 3 h 153"/>
                <a:gd name="T94" fmla="*/ 31 w 244"/>
                <a:gd name="T95" fmla="*/ 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4" h="153">
                  <a:moveTo>
                    <a:pt x="31" y="1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3"/>
                    <a:pt x="54" y="73"/>
                    <a:pt x="54" y="73"/>
                  </a:cubicBezTo>
                  <a:cubicBezTo>
                    <a:pt x="54" y="78"/>
                    <a:pt x="54" y="78"/>
                    <a:pt x="54" y="78"/>
                  </a:cubicBezTo>
                  <a:cubicBezTo>
                    <a:pt x="53" y="81"/>
                    <a:pt x="52" y="83"/>
                    <a:pt x="52" y="85"/>
                  </a:cubicBezTo>
                  <a:cubicBezTo>
                    <a:pt x="50" y="87"/>
                    <a:pt x="46" y="90"/>
                    <a:pt x="40" y="92"/>
                  </a:cubicBezTo>
                  <a:cubicBezTo>
                    <a:pt x="27" y="100"/>
                    <a:pt x="27" y="100"/>
                    <a:pt x="27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4" y="117"/>
                    <a:pt x="4" y="117"/>
                    <a:pt x="4" y="11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19" y="143"/>
                    <a:pt x="19" y="143"/>
                    <a:pt x="19" y="143"/>
                  </a:cubicBezTo>
                  <a:cubicBezTo>
                    <a:pt x="20" y="143"/>
                    <a:pt x="20" y="143"/>
                    <a:pt x="20" y="143"/>
                  </a:cubicBezTo>
                  <a:cubicBezTo>
                    <a:pt x="20" y="143"/>
                    <a:pt x="20" y="143"/>
                    <a:pt x="20" y="143"/>
                  </a:cubicBezTo>
                  <a:cubicBezTo>
                    <a:pt x="20" y="143"/>
                    <a:pt x="20" y="143"/>
                    <a:pt x="20" y="143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50" y="123"/>
                    <a:pt x="50" y="123"/>
                    <a:pt x="50" y="123"/>
                  </a:cubicBezTo>
                  <a:cubicBezTo>
                    <a:pt x="56" y="127"/>
                    <a:pt x="56" y="127"/>
                    <a:pt x="56" y="127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2" y="112"/>
                    <a:pt x="62" y="112"/>
                    <a:pt x="62" y="112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71" y="111"/>
                    <a:pt x="71" y="111"/>
                    <a:pt x="71" y="111"/>
                  </a:cubicBezTo>
                  <a:cubicBezTo>
                    <a:pt x="79" y="111"/>
                    <a:pt x="79" y="111"/>
                    <a:pt x="79" y="111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80" y="111"/>
                    <a:pt x="80" y="111"/>
                    <a:pt x="80" y="111"/>
                  </a:cubicBezTo>
                  <a:cubicBezTo>
                    <a:pt x="96" y="119"/>
                    <a:pt x="96" y="119"/>
                    <a:pt x="96" y="119"/>
                  </a:cubicBezTo>
                  <a:cubicBezTo>
                    <a:pt x="109" y="121"/>
                    <a:pt x="109" y="121"/>
                    <a:pt x="109" y="121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0" y="121"/>
                    <a:pt x="110" y="121"/>
                    <a:pt x="110" y="121"/>
                  </a:cubicBezTo>
                  <a:cubicBezTo>
                    <a:pt x="114" y="125"/>
                    <a:pt x="114" y="125"/>
                    <a:pt x="114" y="125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1" y="127"/>
                    <a:pt x="121" y="127"/>
                    <a:pt x="121" y="127"/>
                  </a:cubicBezTo>
                  <a:cubicBezTo>
                    <a:pt x="125" y="131"/>
                    <a:pt x="125" y="131"/>
                    <a:pt x="125" y="131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27"/>
                    <a:pt x="132" y="127"/>
                    <a:pt x="132" y="127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42" y="115"/>
                    <a:pt x="142" y="115"/>
                    <a:pt x="142" y="115"/>
                  </a:cubicBezTo>
                  <a:cubicBezTo>
                    <a:pt x="148" y="119"/>
                    <a:pt x="148" y="119"/>
                    <a:pt x="148" y="119"/>
                  </a:cubicBezTo>
                  <a:cubicBezTo>
                    <a:pt x="148" y="119"/>
                    <a:pt x="148" y="119"/>
                    <a:pt x="148" y="119"/>
                  </a:cubicBezTo>
                  <a:cubicBezTo>
                    <a:pt x="148" y="120"/>
                    <a:pt x="148" y="120"/>
                    <a:pt x="148" y="120"/>
                  </a:cubicBezTo>
                  <a:cubicBezTo>
                    <a:pt x="150" y="125"/>
                    <a:pt x="150" y="125"/>
                    <a:pt x="150" y="125"/>
                  </a:cubicBezTo>
                  <a:cubicBezTo>
                    <a:pt x="150" y="126"/>
                    <a:pt x="150" y="126"/>
                    <a:pt x="150" y="126"/>
                  </a:cubicBezTo>
                  <a:cubicBezTo>
                    <a:pt x="149" y="129"/>
                    <a:pt x="149" y="129"/>
                    <a:pt x="149" y="129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54" y="128"/>
                    <a:pt x="154" y="128"/>
                    <a:pt x="154" y="128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64" y="123"/>
                    <a:pt x="164" y="123"/>
                    <a:pt x="164" y="123"/>
                  </a:cubicBezTo>
                  <a:cubicBezTo>
                    <a:pt x="164" y="123"/>
                    <a:pt x="164" y="123"/>
                    <a:pt x="164" y="123"/>
                  </a:cubicBezTo>
                  <a:cubicBezTo>
                    <a:pt x="165" y="123"/>
                    <a:pt x="165" y="123"/>
                    <a:pt x="165" y="123"/>
                  </a:cubicBezTo>
                  <a:cubicBezTo>
                    <a:pt x="168" y="125"/>
                    <a:pt x="168" y="125"/>
                    <a:pt x="168" y="125"/>
                  </a:cubicBezTo>
                  <a:cubicBezTo>
                    <a:pt x="171" y="128"/>
                    <a:pt x="172" y="130"/>
                    <a:pt x="171" y="13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73" y="145"/>
                    <a:pt x="173" y="145"/>
                    <a:pt x="173" y="145"/>
                  </a:cubicBezTo>
                  <a:cubicBezTo>
                    <a:pt x="174" y="145"/>
                    <a:pt x="174" y="145"/>
                    <a:pt x="174" y="145"/>
                  </a:cubicBezTo>
                  <a:cubicBezTo>
                    <a:pt x="183" y="135"/>
                    <a:pt x="190" y="130"/>
                    <a:pt x="194" y="130"/>
                  </a:cubicBezTo>
                  <a:cubicBezTo>
                    <a:pt x="204" y="130"/>
                    <a:pt x="204" y="130"/>
                    <a:pt x="204" y="130"/>
                  </a:cubicBezTo>
                  <a:cubicBezTo>
                    <a:pt x="207" y="125"/>
                    <a:pt x="207" y="125"/>
                    <a:pt x="207" y="125"/>
                  </a:cubicBezTo>
                  <a:cubicBezTo>
                    <a:pt x="215" y="121"/>
                    <a:pt x="215" y="121"/>
                    <a:pt x="215" y="121"/>
                  </a:cubicBezTo>
                  <a:cubicBezTo>
                    <a:pt x="216" y="121"/>
                    <a:pt x="216" y="121"/>
                    <a:pt x="216" y="121"/>
                  </a:cubicBezTo>
                  <a:cubicBezTo>
                    <a:pt x="226" y="120"/>
                    <a:pt x="226" y="120"/>
                    <a:pt x="226" y="120"/>
                  </a:cubicBezTo>
                  <a:cubicBezTo>
                    <a:pt x="237" y="114"/>
                    <a:pt x="237" y="114"/>
                    <a:pt x="237" y="114"/>
                  </a:cubicBezTo>
                  <a:cubicBezTo>
                    <a:pt x="237" y="114"/>
                    <a:pt x="237" y="114"/>
                    <a:pt x="237" y="114"/>
                  </a:cubicBezTo>
                  <a:cubicBezTo>
                    <a:pt x="244" y="114"/>
                    <a:pt x="244" y="114"/>
                    <a:pt x="244" y="114"/>
                  </a:cubicBezTo>
                  <a:cubicBezTo>
                    <a:pt x="242" y="111"/>
                    <a:pt x="242" y="111"/>
                    <a:pt x="242" y="111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44" y="108"/>
                    <a:pt x="244" y="108"/>
                    <a:pt x="244" y="108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0" y="76"/>
                    <a:pt x="230" y="76"/>
                    <a:pt x="230" y="76"/>
                  </a:cubicBezTo>
                  <a:cubicBezTo>
                    <a:pt x="229" y="75"/>
                    <a:pt x="229" y="75"/>
                    <a:pt x="229" y="75"/>
                  </a:cubicBezTo>
                  <a:cubicBezTo>
                    <a:pt x="236" y="67"/>
                    <a:pt x="236" y="67"/>
                    <a:pt x="236" y="67"/>
                  </a:cubicBezTo>
                  <a:cubicBezTo>
                    <a:pt x="234" y="65"/>
                    <a:pt x="234" y="65"/>
                    <a:pt x="234" y="65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63"/>
                    <a:pt x="222" y="63"/>
                    <a:pt x="222" y="63"/>
                  </a:cubicBezTo>
                  <a:cubicBezTo>
                    <a:pt x="222" y="62"/>
                    <a:pt x="222" y="62"/>
                    <a:pt x="222" y="62"/>
                  </a:cubicBezTo>
                  <a:cubicBezTo>
                    <a:pt x="215" y="55"/>
                    <a:pt x="215" y="55"/>
                    <a:pt x="215" y="55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4" y="54"/>
                    <a:pt x="214" y="54"/>
                    <a:pt x="214" y="54"/>
                  </a:cubicBezTo>
                  <a:cubicBezTo>
                    <a:pt x="208" y="50"/>
                    <a:pt x="208" y="50"/>
                    <a:pt x="208" y="50"/>
                  </a:cubicBezTo>
                  <a:cubicBezTo>
                    <a:pt x="206" y="53"/>
                    <a:pt x="203" y="56"/>
                    <a:pt x="200" y="57"/>
                  </a:cubicBezTo>
                  <a:cubicBezTo>
                    <a:pt x="197" y="58"/>
                    <a:pt x="192" y="55"/>
                    <a:pt x="186" y="47"/>
                  </a:cubicBezTo>
                  <a:cubicBezTo>
                    <a:pt x="183" y="43"/>
                    <a:pt x="183" y="43"/>
                    <a:pt x="183" y="43"/>
                  </a:cubicBezTo>
                  <a:cubicBezTo>
                    <a:pt x="183" y="43"/>
                    <a:pt x="180" y="43"/>
                    <a:pt x="176" y="45"/>
                  </a:cubicBezTo>
                  <a:cubicBezTo>
                    <a:pt x="169" y="47"/>
                    <a:pt x="164" y="48"/>
                    <a:pt x="162" y="47"/>
                  </a:cubicBezTo>
                  <a:cubicBezTo>
                    <a:pt x="160" y="45"/>
                    <a:pt x="160" y="41"/>
                    <a:pt x="160" y="35"/>
                  </a:cubicBezTo>
                  <a:cubicBezTo>
                    <a:pt x="161" y="31"/>
                    <a:pt x="160" y="29"/>
                    <a:pt x="160" y="27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3" y="23"/>
                    <a:pt x="99" y="21"/>
                    <a:pt x="97" y="19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86" y="15"/>
                    <a:pt x="80" y="10"/>
                    <a:pt x="72" y="0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lnTo>
                    <a:pt x="31" y="1"/>
                  </a:ln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53" name="Freeform 20"/>
            <p:cNvSpPr>
              <a:spLocks/>
            </p:cNvSpPr>
            <p:nvPr/>
          </p:nvSpPr>
          <p:spPr bwMode="auto">
            <a:xfrm>
              <a:off x="3962204" y="4455320"/>
              <a:ext cx="1202860" cy="948700"/>
            </a:xfrm>
            <a:custGeom>
              <a:avLst/>
              <a:gdLst>
                <a:gd name="T0" fmla="*/ 244 w 254"/>
                <a:gd name="T1" fmla="*/ 64 h 201"/>
                <a:gd name="T2" fmla="*/ 254 w 254"/>
                <a:gd name="T3" fmla="*/ 63 h 201"/>
                <a:gd name="T4" fmla="*/ 236 w 254"/>
                <a:gd name="T5" fmla="*/ 44 h 201"/>
                <a:gd name="T6" fmla="*/ 223 w 254"/>
                <a:gd name="T7" fmla="*/ 22 h 201"/>
                <a:gd name="T8" fmla="*/ 202 w 254"/>
                <a:gd name="T9" fmla="*/ 27 h 201"/>
                <a:gd name="T10" fmla="*/ 200 w 254"/>
                <a:gd name="T11" fmla="*/ 29 h 201"/>
                <a:gd name="T12" fmla="*/ 182 w 254"/>
                <a:gd name="T13" fmla="*/ 25 h 201"/>
                <a:gd name="T14" fmla="*/ 150 w 254"/>
                <a:gd name="T15" fmla="*/ 40 h 201"/>
                <a:gd name="T16" fmla="*/ 150 w 254"/>
                <a:gd name="T17" fmla="*/ 19 h 201"/>
                <a:gd name="T18" fmla="*/ 149 w 254"/>
                <a:gd name="T19" fmla="*/ 10 h 201"/>
                <a:gd name="T20" fmla="*/ 138 w 254"/>
                <a:gd name="T21" fmla="*/ 10 h 201"/>
                <a:gd name="T22" fmla="*/ 126 w 254"/>
                <a:gd name="T23" fmla="*/ 9 h 201"/>
                <a:gd name="T24" fmla="*/ 110 w 254"/>
                <a:gd name="T25" fmla="*/ 1 h 201"/>
                <a:gd name="T26" fmla="*/ 105 w 254"/>
                <a:gd name="T27" fmla="*/ 24 h 201"/>
                <a:gd name="T28" fmla="*/ 82 w 254"/>
                <a:gd name="T29" fmla="*/ 18 h 201"/>
                <a:gd name="T30" fmla="*/ 78 w 254"/>
                <a:gd name="T31" fmla="*/ 16 h 201"/>
                <a:gd name="T32" fmla="*/ 72 w 254"/>
                <a:gd name="T33" fmla="*/ 33 h 201"/>
                <a:gd name="T34" fmla="*/ 75 w 254"/>
                <a:gd name="T35" fmla="*/ 47 h 201"/>
                <a:gd name="T36" fmla="*/ 68 w 254"/>
                <a:gd name="T37" fmla="*/ 61 h 201"/>
                <a:gd name="T38" fmla="*/ 52 w 254"/>
                <a:gd name="T39" fmla="*/ 102 h 201"/>
                <a:gd name="T40" fmla="*/ 29 w 254"/>
                <a:gd name="T41" fmla="*/ 117 h 201"/>
                <a:gd name="T42" fmla="*/ 32 w 254"/>
                <a:gd name="T43" fmla="*/ 124 h 201"/>
                <a:gd name="T44" fmla="*/ 19 w 254"/>
                <a:gd name="T45" fmla="*/ 142 h 201"/>
                <a:gd name="T46" fmla="*/ 5 w 254"/>
                <a:gd name="T47" fmla="*/ 146 h 201"/>
                <a:gd name="T48" fmla="*/ 2 w 254"/>
                <a:gd name="T49" fmla="*/ 184 h 201"/>
                <a:gd name="T50" fmla="*/ 8 w 254"/>
                <a:gd name="T51" fmla="*/ 196 h 201"/>
                <a:gd name="T52" fmla="*/ 21 w 254"/>
                <a:gd name="T53" fmla="*/ 200 h 201"/>
                <a:gd name="T54" fmla="*/ 22 w 254"/>
                <a:gd name="T55" fmla="*/ 199 h 201"/>
                <a:gd name="T56" fmla="*/ 18 w 254"/>
                <a:gd name="T57" fmla="*/ 186 h 201"/>
                <a:gd name="T58" fmla="*/ 12 w 254"/>
                <a:gd name="T59" fmla="*/ 182 h 201"/>
                <a:gd name="T60" fmla="*/ 18 w 254"/>
                <a:gd name="T61" fmla="*/ 173 h 201"/>
                <a:gd name="T62" fmla="*/ 32 w 254"/>
                <a:gd name="T63" fmla="*/ 162 h 201"/>
                <a:gd name="T64" fmla="*/ 64 w 254"/>
                <a:gd name="T65" fmla="*/ 141 h 201"/>
                <a:gd name="T66" fmla="*/ 70 w 254"/>
                <a:gd name="T67" fmla="*/ 145 h 201"/>
                <a:gd name="T68" fmla="*/ 75 w 254"/>
                <a:gd name="T69" fmla="*/ 141 h 201"/>
                <a:gd name="T70" fmla="*/ 96 w 254"/>
                <a:gd name="T71" fmla="*/ 137 h 201"/>
                <a:gd name="T72" fmla="*/ 98 w 254"/>
                <a:gd name="T73" fmla="*/ 136 h 201"/>
                <a:gd name="T74" fmla="*/ 119 w 254"/>
                <a:gd name="T75" fmla="*/ 128 h 201"/>
                <a:gd name="T76" fmla="*/ 124 w 254"/>
                <a:gd name="T77" fmla="*/ 96 h 201"/>
                <a:gd name="T78" fmla="*/ 130 w 254"/>
                <a:gd name="T79" fmla="*/ 94 h 201"/>
                <a:gd name="T80" fmla="*/ 132 w 254"/>
                <a:gd name="T81" fmla="*/ 95 h 201"/>
                <a:gd name="T82" fmla="*/ 159 w 254"/>
                <a:gd name="T83" fmla="*/ 112 h 201"/>
                <a:gd name="T84" fmla="*/ 156 w 254"/>
                <a:gd name="T85" fmla="*/ 103 h 201"/>
                <a:gd name="T86" fmla="*/ 166 w 254"/>
                <a:gd name="T87" fmla="*/ 99 h 201"/>
                <a:gd name="T88" fmla="*/ 173 w 254"/>
                <a:gd name="T89" fmla="*/ 95 h 201"/>
                <a:gd name="T90" fmla="*/ 193 w 254"/>
                <a:gd name="T91" fmla="*/ 101 h 201"/>
                <a:gd name="T92" fmla="*/ 206 w 254"/>
                <a:gd name="T93" fmla="*/ 92 h 201"/>
                <a:gd name="T94" fmla="*/ 207 w 254"/>
                <a:gd name="T95" fmla="*/ 94 h 201"/>
                <a:gd name="T96" fmla="*/ 238 w 254"/>
                <a:gd name="T97" fmla="*/ 69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" h="201">
                  <a:moveTo>
                    <a:pt x="238" y="69"/>
                  </a:moveTo>
                  <a:cubicBezTo>
                    <a:pt x="242" y="68"/>
                    <a:pt x="244" y="67"/>
                    <a:pt x="244" y="65"/>
                  </a:cubicBezTo>
                  <a:cubicBezTo>
                    <a:pt x="244" y="64"/>
                    <a:pt x="244" y="64"/>
                    <a:pt x="244" y="64"/>
                  </a:cubicBezTo>
                  <a:cubicBezTo>
                    <a:pt x="245" y="63"/>
                    <a:pt x="245" y="63"/>
                    <a:pt x="245" y="63"/>
                  </a:cubicBezTo>
                  <a:cubicBezTo>
                    <a:pt x="246" y="63"/>
                    <a:pt x="246" y="63"/>
                    <a:pt x="246" y="63"/>
                  </a:cubicBezTo>
                  <a:cubicBezTo>
                    <a:pt x="254" y="63"/>
                    <a:pt x="254" y="63"/>
                    <a:pt x="254" y="63"/>
                  </a:cubicBezTo>
                  <a:cubicBezTo>
                    <a:pt x="254" y="58"/>
                    <a:pt x="254" y="58"/>
                    <a:pt x="254" y="58"/>
                  </a:cubicBezTo>
                  <a:cubicBezTo>
                    <a:pt x="252" y="58"/>
                    <a:pt x="250" y="57"/>
                    <a:pt x="248" y="55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6" y="44"/>
                    <a:pt x="236" y="44"/>
                    <a:pt x="236" y="44"/>
                  </a:cubicBezTo>
                  <a:cubicBezTo>
                    <a:pt x="230" y="29"/>
                    <a:pt x="230" y="29"/>
                    <a:pt x="230" y="29"/>
                  </a:cubicBezTo>
                  <a:cubicBezTo>
                    <a:pt x="223" y="22"/>
                    <a:pt x="223" y="22"/>
                    <a:pt x="223" y="22"/>
                  </a:cubicBezTo>
                  <a:cubicBezTo>
                    <a:pt x="214" y="21"/>
                    <a:pt x="208" y="21"/>
                    <a:pt x="203" y="22"/>
                  </a:cubicBezTo>
                  <a:cubicBezTo>
                    <a:pt x="201" y="22"/>
                    <a:pt x="201" y="22"/>
                    <a:pt x="201" y="22"/>
                  </a:cubicBezTo>
                  <a:cubicBezTo>
                    <a:pt x="202" y="27"/>
                    <a:pt x="202" y="27"/>
                    <a:pt x="202" y="27"/>
                  </a:cubicBezTo>
                  <a:cubicBezTo>
                    <a:pt x="202" y="28"/>
                    <a:pt x="202" y="28"/>
                    <a:pt x="202" y="28"/>
                  </a:cubicBezTo>
                  <a:cubicBezTo>
                    <a:pt x="202" y="29"/>
                    <a:pt x="202" y="29"/>
                    <a:pt x="202" y="29"/>
                  </a:cubicBezTo>
                  <a:cubicBezTo>
                    <a:pt x="200" y="29"/>
                    <a:pt x="200" y="29"/>
                    <a:pt x="200" y="29"/>
                  </a:cubicBezTo>
                  <a:cubicBezTo>
                    <a:pt x="194" y="32"/>
                    <a:pt x="194" y="32"/>
                    <a:pt x="194" y="32"/>
                  </a:cubicBezTo>
                  <a:cubicBezTo>
                    <a:pt x="193" y="31"/>
                    <a:pt x="193" y="31"/>
                    <a:pt x="193" y="31"/>
                  </a:cubicBezTo>
                  <a:cubicBezTo>
                    <a:pt x="188" y="26"/>
                    <a:pt x="184" y="24"/>
                    <a:pt x="182" y="25"/>
                  </a:cubicBezTo>
                  <a:cubicBezTo>
                    <a:pt x="168" y="32"/>
                    <a:pt x="160" y="35"/>
                    <a:pt x="158" y="33"/>
                  </a:cubicBezTo>
                  <a:cubicBezTo>
                    <a:pt x="156" y="34"/>
                    <a:pt x="154" y="35"/>
                    <a:pt x="152" y="38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9" y="38"/>
                    <a:pt x="149" y="38"/>
                    <a:pt x="149" y="38"/>
                  </a:cubicBezTo>
                  <a:cubicBezTo>
                    <a:pt x="145" y="34"/>
                    <a:pt x="143" y="31"/>
                    <a:pt x="143" y="29"/>
                  </a:cubicBezTo>
                  <a:cubicBezTo>
                    <a:pt x="143" y="27"/>
                    <a:pt x="146" y="24"/>
                    <a:pt x="150" y="19"/>
                  </a:cubicBezTo>
                  <a:cubicBezTo>
                    <a:pt x="156" y="12"/>
                    <a:pt x="159" y="9"/>
                    <a:pt x="159" y="8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56" y="5"/>
                    <a:pt x="153" y="7"/>
                    <a:pt x="149" y="10"/>
                  </a:cubicBezTo>
                  <a:cubicBezTo>
                    <a:pt x="145" y="13"/>
                    <a:pt x="142" y="14"/>
                    <a:pt x="141" y="14"/>
                  </a:cubicBezTo>
                  <a:cubicBezTo>
                    <a:pt x="140" y="14"/>
                    <a:pt x="139" y="12"/>
                    <a:pt x="139" y="10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35" y="3"/>
                    <a:pt x="135" y="3"/>
                    <a:pt x="135" y="3"/>
                  </a:cubicBezTo>
                  <a:cubicBezTo>
                    <a:pt x="127" y="8"/>
                    <a:pt x="127" y="8"/>
                    <a:pt x="127" y="8"/>
                  </a:cubicBezTo>
                  <a:cubicBezTo>
                    <a:pt x="126" y="9"/>
                    <a:pt x="126" y="9"/>
                    <a:pt x="126" y="9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0" y="5"/>
                    <a:pt x="115" y="3"/>
                    <a:pt x="110" y="1"/>
                  </a:cubicBezTo>
                  <a:cubicBezTo>
                    <a:pt x="106" y="0"/>
                    <a:pt x="102" y="1"/>
                    <a:pt x="99" y="6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5" y="18"/>
                    <a:pt x="106" y="22"/>
                    <a:pt x="105" y="24"/>
                  </a:cubicBezTo>
                  <a:cubicBezTo>
                    <a:pt x="104" y="26"/>
                    <a:pt x="103" y="27"/>
                    <a:pt x="102" y="27"/>
                  </a:cubicBezTo>
                  <a:cubicBezTo>
                    <a:pt x="99" y="28"/>
                    <a:pt x="96" y="27"/>
                    <a:pt x="91" y="23"/>
                  </a:cubicBezTo>
                  <a:cubicBezTo>
                    <a:pt x="88" y="21"/>
                    <a:pt x="85" y="19"/>
                    <a:pt x="82" y="18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7"/>
                    <a:pt x="78" y="17"/>
                    <a:pt x="78" y="17"/>
                  </a:cubicBezTo>
                  <a:cubicBezTo>
                    <a:pt x="78" y="26"/>
                    <a:pt x="78" y="26"/>
                    <a:pt x="78" y="26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1"/>
                    <a:pt x="68" y="61"/>
                    <a:pt x="68" y="61"/>
                  </a:cubicBezTo>
                  <a:cubicBezTo>
                    <a:pt x="62" y="67"/>
                    <a:pt x="62" y="67"/>
                    <a:pt x="62" y="67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52" y="102"/>
                    <a:pt x="52" y="102"/>
                    <a:pt x="52" y="102"/>
                  </a:cubicBezTo>
                  <a:cubicBezTo>
                    <a:pt x="30" y="115"/>
                    <a:pt x="30" y="115"/>
                    <a:pt x="30" y="115"/>
                  </a:cubicBezTo>
                  <a:cubicBezTo>
                    <a:pt x="29" y="117"/>
                    <a:pt x="29" y="117"/>
                    <a:pt x="29" y="117"/>
                  </a:cubicBezTo>
                  <a:cubicBezTo>
                    <a:pt x="32" y="124"/>
                    <a:pt x="32" y="124"/>
                    <a:pt x="32" y="124"/>
                  </a:cubicBezTo>
                  <a:cubicBezTo>
                    <a:pt x="32" y="124"/>
                    <a:pt x="32" y="124"/>
                    <a:pt x="32" y="124"/>
                  </a:cubicBezTo>
                  <a:cubicBezTo>
                    <a:pt x="32" y="124"/>
                    <a:pt x="32" y="124"/>
                    <a:pt x="32" y="124"/>
                  </a:cubicBezTo>
                  <a:cubicBezTo>
                    <a:pt x="30" y="133"/>
                    <a:pt x="30" y="133"/>
                    <a:pt x="30" y="133"/>
                  </a:cubicBezTo>
                  <a:cubicBezTo>
                    <a:pt x="21" y="132"/>
                    <a:pt x="21" y="132"/>
                    <a:pt x="21" y="132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8" y="142"/>
                    <a:pt x="8" y="142"/>
                    <a:pt x="8" y="142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2" y="153"/>
                    <a:pt x="2" y="153"/>
                    <a:pt x="2" y="15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184"/>
                    <a:pt x="2" y="184"/>
                    <a:pt x="2" y="184"/>
                  </a:cubicBezTo>
                  <a:cubicBezTo>
                    <a:pt x="3" y="184"/>
                    <a:pt x="3" y="184"/>
                    <a:pt x="3" y="184"/>
                  </a:cubicBezTo>
                  <a:cubicBezTo>
                    <a:pt x="3" y="190"/>
                    <a:pt x="3" y="190"/>
                    <a:pt x="3" y="190"/>
                  </a:cubicBezTo>
                  <a:cubicBezTo>
                    <a:pt x="8" y="196"/>
                    <a:pt x="8" y="196"/>
                    <a:pt x="8" y="196"/>
                  </a:cubicBezTo>
                  <a:cubicBezTo>
                    <a:pt x="8" y="196"/>
                    <a:pt x="8" y="196"/>
                    <a:pt x="8" y="196"/>
                  </a:cubicBezTo>
                  <a:cubicBezTo>
                    <a:pt x="8" y="201"/>
                    <a:pt x="8" y="201"/>
                    <a:pt x="8" y="201"/>
                  </a:cubicBezTo>
                  <a:cubicBezTo>
                    <a:pt x="21" y="200"/>
                    <a:pt x="21" y="200"/>
                    <a:pt x="21" y="200"/>
                  </a:cubicBezTo>
                  <a:cubicBezTo>
                    <a:pt x="22" y="199"/>
                    <a:pt x="22" y="199"/>
                    <a:pt x="22" y="199"/>
                  </a:cubicBezTo>
                  <a:cubicBezTo>
                    <a:pt x="22" y="199"/>
                    <a:pt x="22" y="199"/>
                    <a:pt x="22" y="199"/>
                  </a:cubicBezTo>
                  <a:cubicBezTo>
                    <a:pt x="22" y="199"/>
                    <a:pt x="22" y="199"/>
                    <a:pt x="22" y="199"/>
                  </a:cubicBezTo>
                  <a:cubicBezTo>
                    <a:pt x="22" y="198"/>
                    <a:pt x="22" y="198"/>
                    <a:pt x="22" y="198"/>
                  </a:cubicBezTo>
                  <a:cubicBezTo>
                    <a:pt x="26" y="194"/>
                    <a:pt x="26" y="194"/>
                    <a:pt x="26" y="194"/>
                  </a:cubicBezTo>
                  <a:cubicBezTo>
                    <a:pt x="18" y="186"/>
                    <a:pt x="18" y="186"/>
                    <a:pt x="18" y="186"/>
                  </a:cubicBezTo>
                  <a:cubicBezTo>
                    <a:pt x="17" y="186"/>
                    <a:pt x="17" y="186"/>
                    <a:pt x="17" y="186"/>
                  </a:cubicBezTo>
                  <a:cubicBezTo>
                    <a:pt x="12" y="182"/>
                    <a:pt x="12" y="182"/>
                    <a:pt x="12" y="182"/>
                  </a:cubicBezTo>
                  <a:cubicBezTo>
                    <a:pt x="12" y="182"/>
                    <a:pt x="12" y="182"/>
                    <a:pt x="12" y="182"/>
                  </a:cubicBezTo>
                  <a:cubicBezTo>
                    <a:pt x="12" y="181"/>
                    <a:pt x="12" y="181"/>
                    <a:pt x="12" y="181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8" y="173"/>
                    <a:pt x="18" y="173"/>
                    <a:pt x="18" y="173"/>
                  </a:cubicBezTo>
                  <a:cubicBezTo>
                    <a:pt x="19" y="170"/>
                    <a:pt x="19" y="170"/>
                    <a:pt x="19" y="170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32" y="162"/>
                    <a:pt x="32" y="162"/>
                    <a:pt x="32" y="162"/>
                  </a:cubicBezTo>
                  <a:cubicBezTo>
                    <a:pt x="60" y="149"/>
                    <a:pt x="60" y="149"/>
                    <a:pt x="60" y="149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73" y="148"/>
                    <a:pt x="73" y="148"/>
                    <a:pt x="73" y="148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93" y="143"/>
                    <a:pt x="93" y="143"/>
                    <a:pt x="93" y="143"/>
                  </a:cubicBezTo>
                  <a:cubicBezTo>
                    <a:pt x="96" y="137"/>
                    <a:pt x="96" y="137"/>
                    <a:pt x="96" y="137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8" y="136"/>
                    <a:pt x="98" y="136"/>
                    <a:pt x="98" y="136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9" y="119"/>
                    <a:pt x="109" y="119"/>
                    <a:pt x="109" y="119"/>
                  </a:cubicBezTo>
                  <a:cubicBezTo>
                    <a:pt x="119" y="128"/>
                    <a:pt x="119" y="128"/>
                    <a:pt x="119" y="128"/>
                  </a:cubicBezTo>
                  <a:cubicBezTo>
                    <a:pt x="123" y="128"/>
                    <a:pt x="123" y="128"/>
                    <a:pt x="123" y="128"/>
                  </a:cubicBezTo>
                  <a:cubicBezTo>
                    <a:pt x="125" y="126"/>
                    <a:pt x="125" y="126"/>
                    <a:pt x="125" y="126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95"/>
                    <a:pt x="124" y="95"/>
                    <a:pt x="124" y="95"/>
                  </a:cubicBezTo>
                  <a:cubicBezTo>
                    <a:pt x="124" y="93"/>
                    <a:pt x="124" y="93"/>
                    <a:pt x="124" y="93"/>
                  </a:cubicBezTo>
                  <a:cubicBezTo>
                    <a:pt x="130" y="94"/>
                    <a:pt x="130" y="94"/>
                    <a:pt x="130" y="94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2" y="95"/>
                    <a:pt x="132" y="95"/>
                    <a:pt x="132" y="95"/>
                  </a:cubicBezTo>
                  <a:cubicBezTo>
                    <a:pt x="132" y="95"/>
                    <a:pt x="132" y="95"/>
                    <a:pt x="132" y="95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9" y="112"/>
                    <a:pt x="159" y="112"/>
                    <a:pt x="159" y="112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57" y="104"/>
                    <a:pt x="157" y="104"/>
                    <a:pt x="157" y="104"/>
                  </a:cubicBezTo>
                  <a:cubicBezTo>
                    <a:pt x="156" y="103"/>
                    <a:pt x="156" y="103"/>
                    <a:pt x="156" y="103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6" y="99"/>
                    <a:pt x="166" y="99"/>
                    <a:pt x="166" y="99"/>
                  </a:cubicBezTo>
                  <a:cubicBezTo>
                    <a:pt x="166" y="99"/>
                    <a:pt x="166" y="99"/>
                    <a:pt x="166" y="99"/>
                  </a:cubicBezTo>
                  <a:cubicBezTo>
                    <a:pt x="170" y="103"/>
                    <a:pt x="170" y="103"/>
                    <a:pt x="170" y="103"/>
                  </a:cubicBezTo>
                  <a:cubicBezTo>
                    <a:pt x="173" y="101"/>
                    <a:pt x="173" y="101"/>
                    <a:pt x="173" y="101"/>
                  </a:cubicBezTo>
                  <a:cubicBezTo>
                    <a:pt x="173" y="95"/>
                    <a:pt x="173" y="95"/>
                    <a:pt x="173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82" y="95"/>
                    <a:pt x="182" y="95"/>
                    <a:pt x="182" y="95"/>
                  </a:cubicBezTo>
                  <a:cubicBezTo>
                    <a:pt x="186" y="95"/>
                    <a:pt x="190" y="98"/>
                    <a:pt x="193" y="101"/>
                  </a:cubicBezTo>
                  <a:cubicBezTo>
                    <a:pt x="194" y="103"/>
                    <a:pt x="194" y="103"/>
                    <a:pt x="194" y="103"/>
                  </a:cubicBezTo>
                  <a:cubicBezTo>
                    <a:pt x="196" y="93"/>
                    <a:pt x="196" y="93"/>
                    <a:pt x="196" y="93"/>
                  </a:cubicBezTo>
                  <a:cubicBezTo>
                    <a:pt x="198" y="91"/>
                    <a:pt x="201" y="90"/>
                    <a:pt x="206" y="92"/>
                  </a:cubicBezTo>
                  <a:cubicBezTo>
                    <a:pt x="207" y="93"/>
                    <a:pt x="207" y="93"/>
                    <a:pt x="207" y="93"/>
                  </a:cubicBezTo>
                  <a:cubicBezTo>
                    <a:pt x="207" y="93"/>
                    <a:pt x="207" y="93"/>
                    <a:pt x="207" y="93"/>
                  </a:cubicBezTo>
                  <a:cubicBezTo>
                    <a:pt x="207" y="94"/>
                    <a:pt x="207" y="94"/>
                    <a:pt x="207" y="94"/>
                  </a:cubicBezTo>
                  <a:cubicBezTo>
                    <a:pt x="208" y="94"/>
                    <a:pt x="208" y="94"/>
                    <a:pt x="209" y="94"/>
                  </a:cubicBezTo>
                  <a:cubicBezTo>
                    <a:pt x="211" y="94"/>
                    <a:pt x="218" y="89"/>
                    <a:pt x="230" y="80"/>
                  </a:cubicBezTo>
                  <a:cubicBezTo>
                    <a:pt x="230" y="74"/>
                    <a:pt x="233" y="70"/>
                    <a:pt x="238" y="69"/>
                  </a:cubicBez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54" name="Freeform 22"/>
            <p:cNvSpPr>
              <a:spLocks/>
            </p:cNvSpPr>
            <p:nvPr/>
          </p:nvSpPr>
          <p:spPr bwMode="auto">
            <a:xfrm>
              <a:off x="4903354" y="3886603"/>
              <a:ext cx="666858" cy="817845"/>
            </a:xfrm>
            <a:custGeom>
              <a:avLst/>
              <a:gdLst>
                <a:gd name="T0" fmla="*/ 73 w 141"/>
                <a:gd name="T1" fmla="*/ 8 h 173"/>
                <a:gd name="T2" fmla="*/ 60 w 141"/>
                <a:gd name="T3" fmla="*/ 20 h 173"/>
                <a:gd name="T4" fmla="*/ 59 w 141"/>
                <a:gd name="T5" fmla="*/ 21 h 173"/>
                <a:gd name="T6" fmla="*/ 51 w 141"/>
                <a:gd name="T7" fmla="*/ 21 h 173"/>
                <a:gd name="T8" fmla="*/ 35 w 141"/>
                <a:gd name="T9" fmla="*/ 31 h 173"/>
                <a:gd name="T10" fmla="*/ 40 w 141"/>
                <a:gd name="T11" fmla="*/ 34 h 173"/>
                <a:gd name="T12" fmla="*/ 37 w 141"/>
                <a:gd name="T13" fmla="*/ 47 h 173"/>
                <a:gd name="T14" fmla="*/ 23 w 141"/>
                <a:gd name="T15" fmla="*/ 59 h 173"/>
                <a:gd name="T16" fmla="*/ 24 w 141"/>
                <a:gd name="T17" fmla="*/ 68 h 173"/>
                <a:gd name="T18" fmla="*/ 27 w 141"/>
                <a:gd name="T19" fmla="*/ 77 h 173"/>
                <a:gd name="T20" fmla="*/ 18 w 141"/>
                <a:gd name="T21" fmla="*/ 93 h 173"/>
                <a:gd name="T22" fmla="*/ 18 w 141"/>
                <a:gd name="T23" fmla="*/ 94 h 173"/>
                <a:gd name="T24" fmla="*/ 12 w 141"/>
                <a:gd name="T25" fmla="*/ 101 h 173"/>
                <a:gd name="T26" fmla="*/ 7 w 141"/>
                <a:gd name="T27" fmla="*/ 106 h 173"/>
                <a:gd name="T28" fmla="*/ 7 w 141"/>
                <a:gd name="T29" fmla="*/ 122 h 173"/>
                <a:gd name="T30" fmla="*/ 2 w 141"/>
                <a:gd name="T31" fmla="*/ 126 h 173"/>
                <a:gd name="T32" fmla="*/ 0 w 141"/>
                <a:gd name="T33" fmla="*/ 128 h 173"/>
                <a:gd name="T34" fmla="*/ 3 w 141"/>
                <a:gd name="T35" fmla="*/ 137 h 173"/>
                <a:gd name="T36" fmla="*/ 26 w 141"/>
                <a:gd name="T37" fmla="*/ 137 h 173"/>
                <a:gd name="T38" fmla="*/ 35 w 141"/>
                <a:gd name="T39" fmla="*/ 146 h 173"/>
                <a:gd name="T40" fmla="*/ 35 w 141"/>
                <a:gd name="T41" fmla="*/ 147 h 173"/>
                <a:gd name="T42" fmla="*/ 51 w 141"/>
                <a:gd name="T43" fmla="*/ 172 h 173"/>
                <a:gd name="T44" fmla="*/ 56 w 141"/>
                <a:gd name="T45" fmla="*/ 161 h 173"/>
                <a:gd name="T46" fmla="*/ 68 w 141"/>
                <a:gd name="T47" fmla="*/ 169 h 173"/>
                <a:gd name="T48" fmla="*/ 76 w 141"/>
                <a:gd name="T49" fmla="*/ 146 h 173"/>
                <a:gd name="T50" fmla="*/ 78 w 141"/>
                <a:gd name="T51" fmla="*/ 146 h 173"/>
                <a:gd name="T52" fmla="*/ 85 w 141"/>
                <a:gd name="T53" fmla="*/ 141 h 173"/>
                <a:gd name="T54" fmla="*/ 85 w 141"/>
                <a:gd name="T55" fmla="*/ 139 h 173"/>
                <a:gd name="T56" fmla="*/ 97 w 141"/>
                <a:gd name="T57" fmla="*/ 139 h 173"/>
                <a:gd name="T58" fmla="*/ 103 w 141"/>
                <a:gd name="T59" fmla="*/ 112 h 173"/>
                <a:gd name="T60" fmla="*/ 114 w 141"/>
                <a:gd name="T61" fmla="*/ 110 h 173"/>
                <a:gd name="T62" fmla="*/ 109 w 141"/>
                <a:gd name="T63" fmla="*/ 105 h 173"/>
                <a:gd name="T64" fmla="*/ 117 w 141"/>
                <a:gd name="T65" fmla="*/ 98 h 173"/>
                <a:gd name="T66" fmla="*/ 123 w 141"/>
                <a:gd name="T67" fmla="*/ 100 h 173"/>
                <a:gd name="T68" fmla="*/ 119 w 141"/>
                <a:gd name="T69" fmla="*/ 92 h 173"/>
                <a:gd name="T70" fmla="*/ 123 w 141"/>
                <a:gd name="T71" fmla="*/ 90 h 173"/>
                <a:gd name="T72" fmla="*/ 118 w 141"/>
                <a:gd name="T73" fmla="*/ 79 h 173"/>
                <a:gd name="T74" fmla="*/ 119 w 141"/>
                <a:gd name="T75" fmla="*/ 78 h 173"/>
                <a:gd name="T76" fmla="*/ 131 w 141"/>
                <a:gd name="T77" fmla="*/ 68 h 173"/>
                <a:gd name="T78" fmla="*/ 121 w 141"/>
                <a:gd name="T79" fmla="*/ 55 h 173"/>
                <a:gd name="T80" fmla="*/ 133 w 141"/>
                <a:gd name="T81" fmla="*/ 50 h 173"/>
                <a:gd name="T82" fmla="*/ 139 w 141"/>
                <a:gd name="T83" fmla="*/ 43 h 173"/>
                <a:gd name="T84" fmla="*/ 135 w 141"/>
                <a:gd name="T85" fmla="*/ 34 h 173"/>
                <a:gd name="T86" fmla="*/ 135 w 141"/>
                <a:gd name="T87" fmla="*/ 33 h 173"/>
                <a:gd name="T88" fmla="*/ 135 w 141"/>
                <a:gd name="T89" fmla="*/ 30 h 173"/>
                <a:gd name="T90" fmla="*/ 133 w 141"/>
                <a:gd name="T91" fmla="*/ 30 h 173"/>
                <a:gd name="T92" fmla="*/ 117 w 141"/>
                <a:gd name="T93" fmla="*/ 28 h 173"/>
                <a:gd name="T94" fmla="*/ 117 w 141"/>
                <a:gd name="T95" fmla="*/ 28 h 173"/>
                <a:gd name="T96" fmla="*/ 113 w 141"/>
                <a:gd name="T97" fmla="*/ 23 h 173"/>
                <a:gd name="T98" fmla="*/ 93 w 141"/>
                <a:gd name="T99" fmla="*/ 31 h 173"/>
                <a:gd name="T100" fmla="*/ 85 w 141"/>
                <a:gd name="T101" fmla="*/ 16 h 173"/>
                <a:gd name="T102" fmla="*/ 73 w 141"/>
                <a:gd name="T103" fmla="*/ 1 h 173"/>
                <a:gd name="T104" fmla="*/ 73 w 141"/>
                <a:gd name="T105" fmla="*/ 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1" h="173">
                  <a:moveTo>
                    <a:pt x="73" y="8"/>
                  </a:moveTo>
                  <a:cubicBezTo>
                    <a:pt x="73" y="8"/>
                    <a:pt x="73" y="8"/>
                    <a:pt x="73" y="8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0" y="20"/>
                    <a:pt x="37" y="24"/>
                    <a:pt x="35" y="31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62"/>
                    <a:pt x="21" y="64"/>
                    <a:pt x="21" y="65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7" y="70"/>
                    <a:pt x="28" y="72"/>
                    <a:pt x="28" y="74"/>
                  </a:cubicBezTo>
                  <a:cubicBezTo>
                    <a:pt x="28" y="75"/>
                    <a:pt x="27" y="76"/>
                    <a:pt x="27" y="77"/>
                  </a:cubicBezTo>
                  <a:cubicBezTo>
                    <a:pt x="18" y="84"/>
                    <a:pt x="18" y="84"/>
                    <a:pt x="18" y="84"/>
                  </a:cubicBezTo>
                  <a:cubicBezTo>
                    <a:pt x="19" y="86"/>
                    <a:pt x="19" y="89"/>
                    <a:pt x="18" y="93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98"/>
                    <a:pt x="14" y="99"/>
                    <a:pt x="12" y="101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8" y="108"/>
                    <a:pt x="8" y="110"/>
                    <a:pt x="7" y="114"/>
                  </a:cubicBezTo>
                  <a:cubicBezTo>
                    <a:pt x="9" y="118"/>
                    <a:pt x="9" y="120"/>
                    <a:pt x="7" y="122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2" y="126"/>
                    <a:pt x="2" y="126"/>
                    <a:pt x="2" y="126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3" y="137"/>
                    <a:pt x="3" y="137"/>
                    <a:pt x="3" y="137"/>
                  </a:cubicBezTo>
                  <a:cubicBezTo>
                    <a:pt x="10" y="136"/>
                    <a:pt x="17" y="136"/>
                    <a:pt x="25" y="137"/>
                  </a:cubicBezTo>
                  <a:cubicBezTo>
                    <a:pt x="26" y="137"/>
                    <a:pt x="26" y="137"/>
                    <a:pt x="26" y="137"/>
                  </a:cubicBezTo>
                  <a:cubicBezTo>
                    <a:pt x="26" y="138"/>
                    <a:pt x="26" y="138"/>
                    <a:pt x="26" y="138"/>
                  </a:cubicBezTo>
                  <a:cubicBezTo>
                    <a:pt x="35" y="146"/>
                    <a:pt x="35" y="146"/>
                    <a:pt x="35" y="146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41" y="162"/>
                    <a:pt x="41" y="162"/>
                    <a:pt x="41" y="162"/>
                  </a:cubicBezTo>
                  <a:cubicBezTo>
                    <a:pt x="51" y="172"/>
                    <a:pt x="51" y="172"/>
                    <a:pt x="51" y="172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56" y="161"/>
                    <a:pt x="56" y="161"/>
                    <a:pt x="56" y="16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6" y="146"/>
                    <a:pt x="76" y="146"/>
                    <a:pt x="76" y="146"/>
                  </a:cubicBezTo>
                  <a:cubicBezTo>
                    <a:pt x="77" y="146"/>
                    <a:pt x="77" y="146"/>
                    <a:pt x="77" y="146"/>
                  </a:cubicBezTo>
                  <a:cubicBezTo>
                    <a:pt x="78" y="146"/>
                    <a:pt x="78" y="146"/>
                    <a:pt x="78" y="146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5" y="141"/>
                    <a:pt x="85" y="141"/>
                    <a:pt x="85" y="141"/>
                  </a:cubicBezTo>
                  <a:cubicBezTo>
                    <a:pt x="85" y="140"/>
                    <a:pt x="85" y="140"/>
                    <a:pt x="85" y="140"/>
                  </a:cubicBezTo>
                  <a:cubicBezTo>
                    <a:pt x="85" y="139"/>
                    <a:pt x="85" y="139"/>
                    <a:pt x="85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102" y="134"/>
                    <a:pt x="104" y="130"/>
                    <a:pt x="104" y="126"/>
                  </a:cubicBezTo>
                  <a:cubicBezTo>
                    <a:pt x="103" y="112"/>
                    <a:pt x="103" y="112"/>
                    <a:pt x="103" y="112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114" y="110"/>
                    <a:pt x="114" y="110"/>
                    <a:pt x="114" y="110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17" y="97"/>
                    <a:pt x="117" y="97"/>
                    <a:pt x="117" y="97"/>
                  </a:cubicBezTo>
                  <a:cubicBezTo>
                    <a:pt x="117" y="98"/>
                    <a:pt x="117" y="98"/>
                    <a:pt x="117" y="98"/>
                  </a:cubicBezTo>
                  <a:cubicBezTo>
                    <a:pt x="118" y="98"/>
                    <a:pt x="118" y="98"/>
                    <a:pt x="118" y="98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3" y="99"/>
                    <a:pt x="123" y="99"/>
                    <a:pt x="123" y="99"/>
                  </a:cubicBezTo>
                  <a:cubicBezTo>
                    <a:pt x="119" y="92"/>
                    <a:pt x="119" y="92"/>
                    <a:pt x="119" y="92"/>
                  </a:cubicBezTo>
                  <a:cubicBezTo>
                    <a:pt x="121" y="91"/>
                    <a:pt x="121" y="91"/>
                    <a:pt x="121" y="91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2" y="87"/>
                    <a:pt x="122" y="87"/>
                    <a:pt x="122" y="87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19" y="78"/>
                    <a:pt x="119" y="78"/>
                    <a:pt x="119" y="78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1" y="68"/>
                    <a:pt x="131" y="68"/>
                    <a:pt x="131" y="68"/>
                  </a:cubicBezTo>
                  <a:cubicBezTo>
                    <a:pt x="121" y="63"/>
                    <a:pt x="117" y="59"/>
                    <a:pt x="117" y="57"/>
                  </a:cubicBezTo>
                  <a:cubicBezTo>
                    <a:pt x="118" y="55"/>
                    <a:pt x="119" y="55"/>
                    <a:pt x="121" y="55"/>
                  </a:cubicBezTo>
                  <a:cubicBezTo>
                    <a:pt x="133" y="57"/>
                    <a:pt x="133" y="57"/>
                    <a:pt x="133" y="57"/>
                  </a:cubicBezTo>
                  <a:cubicBezTo>
                    <a:pt x="133" y="50"/>
                    <a:pt x="133" y="50"/>
                    <a:pt x="133" y="50"/>
                  </a:cubicBezTo>
                  <a:cubicBezTo>
                    <a:pt x="133" y="49"/>
                    <a:pt x="133" y="49"/>
                    <a:pt x="133" y="49"/>
                  </a:cubicBezTo>
                  <a:cubicBezTo>
                    <a:pt x="139" y="43"/>
                    <a:pt x="139" y="43"/>
                    <a:pt x="139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38" y="38"/>
                    <a:pt x="137" y="36"/>
                    <a:pt x="135" y="34"/>
                  </a:cubicBezTo>
                  <a:cubicBezTo>
                    <a:pt x="135" y="34"/>
                    <a:pt x="135" y="34"/>
                    <a:pt x="135" y="34"/>
                  </a:cubicBezTo>
                  <a:cubicBezTo>
                    <a:pt x="135" y="33"/>
                    <a:pt x="135" y="33"/>
                    <a:pt x="135" y="33"/>
                  </a:cubicBezTo>
                  <a:cubicBezTo>
                    <a:pt x="135" y="31"/>
                    <a:pt x="135" y="31"/>
                    <a:pt x="135" y="31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3" y="32"/>
                    <a:pt x="131" y="33"/>
                    <a:pt x="128" y="33"/>
                  </a:cubicBezTo>
                  <a:cubicBezTo>
                    <a:pt x="123" y="33"/>
                    <a:pt x="120" y="31"/>
                    <a:pt x="117" y="28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2" y="25"/>
                    <a:pt x="111" y="28"/>
                    <a:pt x="108" y="30"/>
                  </a:cubicBezTo>
                  <a:cubicBezTo>
                    <a:pt x="103" y="32"/>
                    <a:pt x="98" y="33"/>
                    <a:pt x="93" y="31"/>
                  </a:cubicBezTo>
                  <a:cubicBezTo>
                    <a:pt x="90" y="30"/>
                    <a:pt x="88" y="27"/>
                    <a:pt x="87" y="24"/>
                  </a:cubicBezTo>
                  <a:cubicBezTo>
                    <a:pt x="85" y="16"/>
                    <a:pt x="85" y="16"/>
                    <a:pt x="85" y="16"/>
                  </a:cubicBezTo>
                  <a:cubicBezTo>
                    <a:pt x="84" y="8"/>
                    <a:pt x="83" y="4"/>
                    <a:pt x="80" y="2"/>
                  </a:cubicBezTo>
                  <a:cubicBezTo>
                    <a:pt x="78" y="1"/>
                    <a:pt x="75" y="0"/>
                    <a:pt x="73" y="1"/>
                  </a:cubicBezTo>
                  <a:cubicBezTo>
                    <a:pt x="74" y="8"/>
                    <a:pt x="74" y="8"/>
                    <a:pt x="74" y="8"/>
                  </a:cubicBezTo>
                  <a:lnTo>
                    <a:pt x="73" y="8"/>
                  </a:ln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55" name="Freeform 23"/>
            <p:cNvSpPr>
              <a:spLocks/>
            </p:cNvSpPr>
            <p:nvPr/>
          </p:nvSpPr>
          <p:spPr bwMode="auto">
            <a:xfrm>
              <a:off x="5197778" y="3375766"/>
              <a:ext cx="576266" cy="661825"/>
            </a:xfrm>
            <a:custGeom>
              <a:avLst/>
              <a:gdLst>
                <a:gd name="T0" fmla="*/ 64 w 122"/>
                <a:gd name="T1" fmla="*/ 6 h 140"/>
                <a:gd name="T2" fmla="*/ 43 w 122"/>
                <a:gd name="T3" fmla="*/ 2 h 140"/>
                <a:gd name="T4" fmla="*/ 38 w 122"/>
                <a:gd name="T5" fmla="*/ 26 h 140"/>
                <a:gd name="T6" fmla="*/ 28 w 122"/>
                <a:gd name="T7" fmla="*/ 32 h 140"/>
                <a:gd name="T8" fmla="*/ 23 w 122"/>
                <a:gd name="T9" fmla="*/ 41 h 140"/>
                <a:gd name="T10" fmla="*/ 17 w 122"/>
                <a:gd name="T11" fmla="*/ 53 h 140"/>
                <a:gd name="T12" fmla="*/ 6 w 122"/>
                <a:gd name="T13" fmla="*/ 68 h 140"/>
                <a:gd name="T14" fmla="*/ 1 w 122"/>
                <a:gd name="T15" fmla="*/ 78 h 140"/>
                <a:gd name="T16" fmla="*/ 11 w 122"/>
                <a:gd name="T17" fmla="*/ 93 h 140"/>
                <a:gd name="T18" fmla="*/ 16 w 122"/>
                <a:gd name="T19" fmla="*/ 101 h 140"/>
                <a:gd name="T20" fmla="*/ 16 w 122"/>
                <a:gd name="T21" fmla="*/ 102 h 140"/>
                <a:gd name="T22" fmla="*/ 16 w 122"/>
                <a:gd name="T23" fmla="*/ 104 h 140"/>
                <a:gd name="T24" fmla="*/ 15 w 122"/>
                <a:gd name="T25" fmla="*/ 105 h 140"/>
                <a:gd name="T26" fmla="*/ 27 w 122"/>
                <a:gd name="T27" fmla="*/ 123 h 140"/>
                <a:gd name="T28" fmla="*/ 33 w 122"/>
                <a:gd name="T29" fmla="*/ 135 h 140"/>
                <a:gd name="T30" fmla="*/ 46 w 122"/>
                <a:gd name="T31" fmla="*/ 130 h 140"/>
                <a:gd name="T32" fmla="*/ 46 w 122"/>
                <a:gd name="T33" fmla="*/ 129 h 140"/>
                <a:gd name="T34" fmla="*/ 53 w 122"/>
                <a:gd name="T35" fmla="*/ 125 h 140"/>
                <a:gd name="T36" fmla="*/ 66 w 122"/>
                <a:gd name="T37" fmla="*/ 136 h 140"/>
                <a:gd name="T38" fmla="*/ 68 w 122"/>
                <a:gd name="T39" fmla="*/ 136 h 140"/>
                <a:gd name="T40" fmla="*/ 74 w 122"/>
                <a:gd name="T41" fmla="*/ 134 h 140"/>
                <a:gd name="T42" fmla="*/ 76 w 122"/>
                <a:gd name="T43" fmla="*/ 134 h 140"/>
                <a:gd name="T44" fmla="*/ 84 w 122"/>
                <a:gd name="T45" fmla="*/ 140 h 140"/>
                <a:gd name="T46" fmla="*/ 85 w 122"/>
                <a:gd name="T47" fmla="*/ 124 h 140"/>
                <a:gd name="T48" fmla="*/ 86 w 122"/>
                <a:gd name="T49" fmla="*/ 123 h 140"/>
                <a:gd name="T50" fmla="*/ 89 w 122"/>
                <a:gd name="T51" fmla="*/ 113 h 140"/>
                <a:gd name="T52" fmla="*/ 88 w 122"/>
                <a:gd name="T53" fmla="*/ 111 h 140"/>
                <a:gd name="T54" fmla="*/ 90 w 122"/>
                <a:gd name="T55" fmla="*/ 110 h 140"/>
                <a:gd name="T56" fmla="*/ 101 w 122"/>
                <a:gd name="T57" fmla="*/ 94 h 140"/>
                <a:gd name="T58" fmla="*/ 103 w 122"/>
                <a:gd name="T59" fmla="*/ 94 h 140"/>
                <a:gd name="T60" fmla="*/ 103 w 122"/>
                <a:gd name="T61" fmla="*/ 102 h 140"/>
                <a:gd name="T62" fmla="*/ 115 w 122"/>
                <a:gd name="T63" fmla="*/ 92 h 140"/>
                <a:gd name="T64" fmla="*/ 112 w 122"/>
                <a:gd name="T65" fmla="*/ 86 h 140"/>
                <a:gd name="T66" fmla="*/ 115 w 122"/>
                <a:gd name="T67" fmla="*/ 68 h 140"/>
                <a:gd name="T68" fmla="*/ 109 w 122"/>
                <a:gd name="T69" fmla="*/ 68 h 140"/>
                <a:gd name="T70" fmla="*/ 108 w 122"/>
                <a:gd name="T71" fmla="*/ 67 h 140"/>
                <a:gd name="T72" fmla="*/ 106 w 122"/>
                <a:gd name="T73" fmla="*/ 58 h 140"/>
                <a:gd name="T74" fmla="*/ 122 w 122"/>
                <a:gd name="T75" fmla="*/ 58 h 140"/>
                <a:gd name="T76" fmla="*/ 109 w 122"/>
                <a:gd name="T77" fmla="*/ 43 h 140"/>
                <a:gd name="T78" fmla="*/ 117 w 122"/>
                <a:gd name="T79" fmla="*/ 33 h 140"/>
                <a:gd name="T80" fmla="*/ 111 w 122"/>
                <a:gd name="T81" fmla="*/ 34 h 140"/>
                <a:gd name="T82" fmla="*/ 111 w 122"/>
                <a:gd name="T83" fmla="*/ 33 h 140"/>
                <a:gd name="T84" fmla="*/ 103 w 122"/>
                <a:gd name="T85" fmla="*/ 24 h 140"/>
                <a:gd name="T86" fmla="*/ 81 w 122"/>
                <a:gd name="T87" fmla="*/ 32 h 140"/>
                <a:gd name="T88" fmla="*/ 79 w 122"/>
                <a:gd name="T89" fmla="*/ 32 h 140"/>
                <a:gd name="T90" fmla="*/ 78 w 122"/>
                <a:gd name="T91" fmla="*/ 18 h 140"/>
                <a:gd name="T92" fmla="*/ 82 w 122"/>
                <a:gd name="T93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2" h="140">
                  <a:moveTo>
                    <a:pt x="75" y="2"/>
                  </a:moveTo>
                  <a:cubicBezTo>
                    <a:pt x="70" y="4"/>
                    <a:pt x="67" y="5"/>
                    <a:pt x="64" y="6"/>
                  </a:cubicBezTo>
                  <a:cubicBezTo>
                    <a:pt x="61" y="6"/>
                    <a:pt x="57" y="5"/>
                    <a:pt x="52" y="3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3"/>
                    <a:pt x="37" y="7"/>
                    <a:pt x="32" y="14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3" y="36"/>
                    <a:pt x="24" y="39"/>
                    <a:pt x="23" y="41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0" y="49"/>
                    <a:pt x="18" y="52"/>
                    <a:pt x="17" y="53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1" y="72"/>
                    <a:pt x="0" y="76"/>
                    <a:pt x="1" y="78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6" y="103"/>
                    <a:pt x="16" y="103"/>
                    <a:pt x="16" y="103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5" y="105"/>
                    <a:pt x="15" y="105"/>
                    <a:pt x="15" y="105"/>
                  </a:cubicBezTo>
                  <a:cubicBezTo>
                    <a:pt x="17" y="105"/>
                    <a:pt x="19" y="106"/>
                    <a:pt x="21" y="107"/>
                  </a:cubicBezTo>
                  <a:cubicBezTo>
                    <a:pt x="24" y="109"/>
                    <a:pt x="26" y="114"/>
                    <a:pt x="27" y="123"/>
                  </a:cubicBezTo>
                  <a:cubicBezTo>
                    <a:pt x="29" y="131"/>
                    <a:pt x="29" y="131"/>
                    <a:pt x="29" y="131"/>
                  </a:cubicBezTo>
                  <a:cubicBezTo>
                    <a:pt x="30" y="133"/>
                    <a:pt x="31" y="134"/>
                    <a:pt x="33" y="135"/>
                  </a:cubicBezTo>
                  <a:cubicBezTo>
                    <a:pt x="36" y="136"/>
                    <a:pt x="40" y="136"/>
                    <a:pt x="43" y="134"/>
                  </a:cubicBezTo>
                  <a:cubicBezTo>
                    <a:pt x="45" y="132"/>
                    <a:pt x="47" y="131"/>
                    <a:pt x="46" y="130"/>
                  </a:cubicBezTo>
                  <a:cubicBezTo>
                    <a:pt x="46" y="130"/>
                    <a:pt x="46" y="130"/>
                    <a:pt x="46" y="130"/>
                  </a:cubicBezTo>
                  <a:cubicBezTo>
                    <a:pt x="46" y="129"/>
                    <a:pt x="46" y="129"/>
                    <a:pt x="46" y="129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61" y="135"/>
                    <a:pt x="63" y="136"/>
                    <a:pt x="66" y="136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68" y="136"/>
                    <a:pt x="68" y="136"/>
                    <a:pt x="68" y="136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7" y="135"/>
                    <a:pt x="77" y="135"/>
                    <a:pt x="77" y="135"/>
                  </a:cubicBezTo>
                  <a:cubicBezTo>
                    <a:pt x="84" y="140"/>
                    <a:pt x="84" y="140"/>
                    <a:pt x="84" y="140"/>
                  </a:cubicBezTo>
                  <a:cubicBezTo>
                    <a:pt x="86" y="137"/>
                    <a:pt x="86" y="137"/>
                    <a:pt x="86" y="137"/>
                  </a:cubicBezTo>
                  <a:cubicBezTo>
                    <a:pt x="85" y="124"/>
                    <a:pt x="85" y="124"/>
                    <a:pt x="85" y="124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91" y="117"/>
                    <a:pt x="91" y="117"/>
                    <a:pt x="91" y="117"/>
                  </a:cubicBezTo>
                  <a:cubicBezTo>
                    <a:pt x="91" y="116"/>
                    <a:pt x="91" y="115"/>
                    <a:pt x="89" y="113"/>
                  </a:cubicBezTo>
                  <a:cubicBezTo>
                    <a:pt x="87" y="112"/>
                    <a:pt x="87" y="112"/>
                    <a:pt x="87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100" y="93"/>
                    <a:pt x="100" y="93"/>
                    <a:pt x="100" y="93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3" y="94"/>
                    <a:pt x="103" y="94"/>
                    <a:pt x="103" y="94"/>
                  </a:cubicBezTo>
                  <a:cubicBezTo>
                    <a:pt x="103" y="95"/>
                    <a:pt x="103" y="95"/>
                    <a:pt x="103" y="95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115" y="92"/>
                    <a:pt x="115" y="92"/>
                    <a:pt x="115" y="92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2" y="86"/>
                    <a:pt x="112" y="86"/>
                    <a:pt x="112" y="86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9" y="68"/>
                    <a:pt x="109" y="68"/>
                    <a:pt x="109" y="68"/>
                  </a:cubicBezTo>
                  <a:cubicBezTo>
                    <a:pt x="108" y="68"/>
                    <a:pt x="108" y="68"/>
                    <a:pt x="108" y="68"/>
                  </a:cubicBezTo>
                  <a:cubicBezTo>
                    <a:pt x="108" y="67"/>
                    <a:pt x="108" y="67"/>
                    <a:pt x="108" y="67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105" y="62"/>
                    <a:pt x="105" y="60"/>
                    <a:pt x="106" y="58"/>
                  </a:cubicBezTo>
                  <a:cubicBezTo>
                    <a:pt x="116" y="58"/>
                    <a:pt x="116" y="58"/>
                    <a:pt x="116" y="58"/>
                  </a:cubicBezTo>
                  <a:cubicBezTo>
                    <a:pt x="122" y="58"/>
                    <a:pt x="122" y="58"/>
                    <a:pt x="122" y="58"/>
                  </a:cubicBezTo>
                  <a:cubicBezTo>
                    <a:pt x="122" y="56"/>
                    <a:pt x="121" y="52"/>
                    <a:pt x="117" y="46"/>
                  </a:cubicBezTo>
                  <a:cubicBezTo>
                    <a:pt x="109" y="43"/>
                    <a:pt x="109" y="43"/>
                    <a:pt x="109" y="43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3" y="34"/>
                    <a:pt x="113" y="34"/>
                    <a:pt x="113" y="34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9" y="28"/>
                    <a:pt x="107" y="25"/>
                    <a:pt x="103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79" y="32"/>
                    <a:pt x="79" y="32"/>
                    <a:pt x="79" y="32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9" y="18"/>
                    <a:pt x="83" y="14"/>
                    <a:pt x="90" y="6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75" y="2"/>
                  </a:ln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56" name="Freeform 24"/>
            <p:cNvSpPr>
              <a:spLocks/>
            </p:cNvSpPr>
            <p:nvPr/>
          </p:nvSpPr>
          <p:spPr bwMode="auto">
            <a:xfrm>
              <a:off x="4644161" y="2804533"/>
              <a:ext cx="722220" cy="883273"/>
            </a:xfrm>
            <a:custGeom>
              <a:avLst/>
              <a:gdLst>
                <a:gd name="T0" fmla="*/ 96 w 153"/>
                <a:gd name="T1" fmla="*/ 53 h 187"/>
                <a:gd name="T2" fmla="*/ 85 w 153"/>
                <a:gd name="T3" fmla="*/ 28 h 187"/>
                <a:gd name="T4" fmla="*/ 55 w 153"/>
                <a:gd name="T5" fmla="*/ 17 h 187"/>
                <a:gd name="T6" fmla="*/ 37 w 153"/>
                <a:gd name="T7" fmla="*/ 0 h 187"/>
                <a:gd name="T8" fmla="*/ 48 w 153"/>
                <a:gd name="T9" fmla="*/ 17 h 187"/>
                <a:gd name="T10" fmla="*/ 49 w 153"/>
                <a:gd name="T11" fmla="*/ 19 h 187"/>
                <a:gd name="T12" fmla="*/ 36 w 153"/>
                <a:gd name="T13" fmla="*/ 36 h 187"/>
                <a:gd name="T14" fmla="*/ 19 w 153"/>
                <a:gd name="T15" fmla="*/ 23 h 187"/>
                <a:gd name="T16" fmla="*/ 23 w 153"/>
                <a:gd name="T17" fmla="*/ 35 h 187"/>
                <a:gd name="T18" fmla="*/ 23 w 153"/>
                <a:gd name="T19" fmla="*/ 36 h 187"/>
                <a:gd name="T20" fmla="*/ 22 w 153"/>
                <a:gd name="T21" fmla="*/ 41 h 187"/>
                <a:gd name="T22" fmla="*/ 14 w 153"/>
                <a:gd name="T23" fmla="*/ 44 h 187"/>
                <a:gd name="T24" fmla="*/ 11 w 153"/>
                <a:gd name="T25" fmla="*/ 51 h 187"/>
                <a:gd name="T26" fmla="*/ 8 w 153"/>
                <a:gd name="T27" fmla="*/ 63 h 187"/>
                <a:gd name="T28" fmla="*/ 8 w 153"/>
                <a:gd name="T29" fmla="*/ 63 h 187"/>
                <a:gd name="T30" fmla="*/ 4 w 153"/>
                <a:gd name="T31" fmla="*/ 65 h 187"/>
                <a:gd name="T32" fmla="*/ 14 w 153"/>
                <a:gd name="T33" fmla="*/ 81 h 187"/>
                <a:gd name="T34" fmla="*/ 18 w 153"/>
                <a:gd name="T35" fmla="*/ 81 h 187"/>
                <a:gd name="T36" fmla="*/ 35 w 153"/>
                <a:gd name="T37" fmla="*/ 89 h 187"/>
                <a:gd name="T38" fmla="*/ 35 w 153"/>
                <a:gd name="T39" fmla="*/ 89 h 187"/>
                <a:gd name="T40" fmla="*/ 34 w 153"/>
                <a:gd name="T41" fmla="*/ 100 h 187"/>
                <a:gd name="T42" fmla="*/ 30 w 153"/>
                <a:gd name="T43" fmla="*/ 109 h 187"/>
                <a:gd name="T44" fmla="*/ 25 w 153"/>
                <a:gd name="T45" fmla="*/ 115 h 187"/>
                <a:gd name="T46" fmla="*/ 25 w 153"/>
                <a:gd name="T47" fmla="*/ 115 h 187"/>
                <a:gd name="T48" fmla="*/ 26 w 153"/>
                <a:gd name="T49" fmla="*/ 127 h 187"/>
                <a:gd name="T50" fmla="*/ 38 w 153"/>
                <a:gd name="T51" fmla="*/ 129 h 187"/>
                <a:gd name="T52" fmla="*/ 43 w 153"/>
                <a:gd name="T53" fmla="*/ 134 h 187"/>
                <a:gd name="T54" fmla="*/ 51 w 153"/>
                <a:gd name="T55" fmla="*/ 176 h 187"/>
                <a:gd name="T56" fmla="*/ 49 w 153"/>
                <a:gd name="T57" fmla="*/ 179 h 187"/>
                <a:gd name="T58" fmla="*/ 50 w 153"/>
                <a:gd name="T59" fmla="*/ 182 h 187"/>
                <a:gd name="T60" fmla="*/ 73 w 153"/>
                <a:gd name="T61" fmla="*/ 173 h 187"/>
                <a:gd name="T62" fmla="*/ 78 w 153"/>
                <a:gd name="T63" fmla="*/ 175 h 187"/>
                <a:gd name="T64" fmla="*/ 79 w 153"/>
                <a:gd name="T65" fmla="*/ 175 h 187"/>
                <a:gd name="T66" fmla="*/ 87 w 153"/>
                <a:gd name="T67" fmla="*/ 170 h 187"/>
                <a:gd name="T68" fmla="*/ 110 w 153"/>
                <a:gd name="T69" fmla="*/ 180 h 187"/>
                <a:gd name="T70" fmla="*/ 116 w 153"/>
                <a:gd name="T71" fmla="*/ 184 h 187"/>
                <a:gd name="T72" fmla="*/ 134 w 153"/>
                <a:gd name="T73" fmla="*/ 163 h 187"/>
                <a:gd name="T74" fmla="*/ 130 w 153"/>
                <a:gd name="T75" fmla="*/ 148 h 187"/>
                <a:gd name="T76" fmla="*/ 144 w 153"/>
                <a:gd name="T77" fmla="*/ 149 h 187"/>
                <a:gd name="T78" fmla="*/ 144 w 153"/>
                <a:gd name="T79" fmla="*/ 135 h 187"/>
                <a:gd name="T80" fmla="*/ 153 w 153"/>
                <a:gd name="T81" fmla="*/ 123 h 187"/>
                <a:gd name="T82" fmla="*/ 142 w 153"/>
                <a:gd name="T83" fmla="*/ 111 h 187"/>
                <a:gd name="T84" fmla="*/ 136 w 153"/>
                <a:gd name="T85" fmla="*/ 116 h 187"/>
                <a:gd name="T86" fmla="*/ 135 w 153"/>
                <a:gd name="T87" fmla="*/ 115 h 187"/>
                <a:gd name="T88" fmla="*/ 126 w 153"/>
                <a:gd name="T89" fmla="*/ 107 h 187"/>
                <a:gd name="T90" fmla="*/ 113 w 153"/>
                <a:gd name="T91" fmla="*/ 99 h 187"/>
                <a:gd name="T92" fmla="*/ 110 w 153"/>
                <a:gd name="T93" fmla="*/ 85 h 187"/>
                <a:gd name="T94" fmla="*/ 117 w 153"/>
                <a:gd name="T95" fmla="*/ 64 h 187"/>
                <a:gd name="T96" fmla="*/ 129 w 153"/>
                <a:gd name="T97" fmla="*/ 65 h 187"/>
                <a:gd name="T98" fmla="*/ 130 w 153"/>
                <a:gd name="T99" fmla="*/ 52 h 187"/>
                <a:gd name="T100" fmla="*/ 97 w 153"/>
                <a:gd name="T101" fmla="*/ 54 h 187"/>
                <a:gd name="T102" fmla="*/ 96 w 153"/>
                <a:gd name="T103" fmla="*/ 5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3" h="187">
                  <a:moveTo>
                    <a:pt x="96" y="53"/>
                  </a:move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2" y="37"/>
                    <a:pt x="88" y="29"/>
                    <a:pt x="85" y="28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63" y="21"/>
                    <a:pt x="57" y="19"/>
                    <a:pt x="55" y="17"/>
                  </a:cubicBezTo>
                  <a:cubicBezTo>
                    <a:pt x="51" y="15"/>
                    <a:pt x="46" y="9"/>
                    <a:pt x="4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4"/>
                    <a:pt x="42" y="9"/>
                    <a:pt x="48" y="17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0" y="35"/>
                    <a:pt x="38" y="37"/>
                    <a:pt x="36" y="36"/>
                  </a:cubicBezTo>
                  <a:cubicBezTo>
                    <a:pt x="34" y="35"/>
                    <a:pt x="31" y="31"/>
                    <a:pt x="26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5"/>
                    <a:pt x="20" y="29"/>
                    <a:pt x="23" y="35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1" y="46"/>
                    <a:pt x="11" y="48"/>
                    <a:pt x="11" y="51"/>
                  </a:cubicBezTo>
                  <a:cubicBezTo>
                    <a:pt x="12" y="57"/>
                    <a:pt x="12" y="60"/>
                    <a:pt x="10" y="62"/>
                  </a:cubicBezTo>
                  <a:cubicBezTo>
                    <a:pt x="10" y="63"/>
                    <a:pt x="9" y="63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3"/>
                    <a:pt x="2" y="64"/>
                    <a:pt x="4" y="65"/>
                  </a:cubicBezTo>
                  <a:cubicBezTo>
                    <a:pt x="8" y="69"/>
                    <a:pt x="11" y="74"/>
                    <a:pt x="14" y="80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8" y="81"/>
                    <a:pt x="18" y="81"/>
                    <a:pt x="18" y="81"/>
                  </a:cubicBezTo>
                  <a:cubicBezTo>
                    <a:pt x="22" y="80"/>
                    <a:pt x="26" y="81"/>
                    <a:pt x="30" y="83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5" y="89"/>
                    <a:pt x="35" y="89"/>
                    <a:pt x="35" y="89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6" y="101"/>
                    <a:pt x="36" y="103"/>
                    <a:pt x="36" y="105"/>
                  </a:cubicBezTo>
                  <a:cubicBezTo>
                    <a:pt x="35" y="107"/>
                    <a:pt x="33" y="108"/>
                    <a:pt x="30" y="109"/>
                  </a:cubicBezTo>
                  <a:cubicBezTo>
                    <a:pt x="27" y="109"/>
                    <a:pt x="26" y="111"/>
                    <a:pt x="25" y="115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6" y="127"/>
                    <a:pt x="26" y="127"/>
                    <a:pt x="26" y="127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43" y="134"/>
                    <a:pt x="43" y="134"/>
                    <a:pt x="43" y="134"/>
                  </a:cubicBezTo>
                  <a:cubicBezTo>
                    <a:pt x="36" y="144"/>
                    <a:pt x="36" y="144"/>
                    <a:pt x="36" y="144"/>
                  </a:cubicBezTo>
                  <a:cubicBezTo>
                    <a:pt x="51" y="176"/>
                    <a:pt x="51" y="176"/>
                    <a:pt x="51" y="176"/>
                  </a:cubicBezTo>
                  <a:cubicBezTo>
                    <a:pt x="52" y="177"/>
                    <a:pt x="52" y="177"/>
                    <a:pt x="52" y="177"/>
                  </a:cubicBezTo>
                  <a:cubicBezTo>
                    <a:pt x="49" y="179"/>
                    <a:pt x="49" y="179"/>
                    <a:pt x="49" y="179"/>
                  </a:cubicBezTo>
                  <a:cubicBezTo>
                    <a:pt x="50" y="182"/>
                    <a:pt x="50" y="182"/>
                    <a:pt x="50" y="182"/>
                  </a:cubicBezTo>
                  <a:cubicBezTo>
                    <a:pt x="50" y="182"/>
                    <a:pt x="50" y="182"/>
                    <a:pt x="50" y="182"/>
                  </a:cubicBezTo>
                  <a:cubicBezTo>
                    <a:pt x="78" y="165"/>
                    <a:pt x="78" y="165"/>
                    <a:pt x="78" y="165"/>
                  </a:cubicBezTo>
                  <a:cubicBezTo>
                    <a:pt x="73" y="173"/>
                    <a:pt x="73" y="173"/>
                    <a:pt x="73" y="173"/>
                  </a:cubicBezTo>
                  <a:cubicBezTo>
                    <a:pt x="70" y="179"/>
                    <a:pt x="68" y="184"/>
                    <a:pt x="67" y="187"/>
                  </a:cubicBezTo>
                  <a:cubicBezTo>
                    <a:pt x="72" y="185"/>
                    <a:pt x="76" y="182"/>
                    <a:pt x="78" y="175"/>
                  </a:cubicBezTo>
                  <a:cubicBezTo>
                    <a:pt x="78" y="175"/>
                    <a:pt x="78" y="175"/>
                    <a:pt x="78" y="175"/>
                  </a:cubicBezTo>
                  <a:cubicBezTo>
                    <a:pt x="79" y="175"/>
                    <a:pt x="79" y="175"/>
                    <a:pt x="79" y="175"/>
                  </a:cubicBezTo>
                  <a:cubicBezTo>
                    <a:pt x="86" y="171"/>
                    <a:pt x="86" y="171"/>
                    <a:pt x="86" y="171"/>
                  </a:cubicBezTo>
                  <a:cubicBezTo>
                    <a:pt x="87" y="170"/>
                    <a:pt x="87" y="170"/>
                    <a:pt x="87" y="170"/>
                  </a:cubicBezTo>
                  <a:cubicBezTo>
                    <a:pt x="98" y="179"/>
                    <a:pt x="98" y="179"/>
                    <a:pt x="98" y="179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6" y="184"/>
                    <a:pt x="116" y="184"/>
                    <a:pt x="116" y="184"/>
                  </a:cubicBezTo>
                  <a:cubicBezTo>
                    <a:pt x="130" y="171"/>
                    <a:pt x="130" y="171"/>
                    <a:pt x="130" y="171"/>
                  </a:cubicBezTo>
                  <a:cubicBezTo>
                    <a:pt x="132" y="170"/>
                    <a:pt x="133" y="167"/>
                    <a:pt x="134" y="163"/>
                  </a:cubicBezTo>
                  <a:cubicBezTo>
                    <a:pt x="136" y="160"/>
                    <a:pt x="136" y="160"/>
                    <a:pt x="136" y="160"/>
                  </a:cubicBezTo>
                  <a:cubicBezTo>
                    <a:pt x="136" y="159"/>
                    <a:pt x="134" y="155"/>
                    <a:pt x="130" y="148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44" y="149"/>
                    <a:pt x="144" y="149"/>
                    <a:pt x="144" y="149"/>
                  </a:cubicBezTo>
                  <a:cubicBezTo>
                    <a:pt x="150" y="146"/>
                    <a:pt x="150" y="146"/>
                    <a:pt x="150" y="146"/>
                  </a:cubicBezTo>
                  <a:cubicBezTo>
                    <a:pt x="144" y="135"/>
                    <a:pt x="144" y="135"/>
                    <a:pt x="144" y="135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53" y="123"/>
                    <a:pt x="153" y="123"/>
                    <a:pt x="153" y="123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46" y="113"/>
                    <a:pt x="143" y="111"/>
                    <a:pt x="142" y="111"/>
                  </a:cubicBezTo>
                  <a:cubicBezTo>
                    <a:pt x="141" y="111"/>
                    <a:pt x="141" y="111"/>
                    <a:pt x="141" y="111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6" y="107"/>
                    <a:pt x="126" y="107"/>
                    <a:pt x="126" y="107"/>
                  </a:cubicBezTo>
                  <a:cubicBezTo>
                    <a:pt x="123" y="106"/>
                    <a:pt x="120" y="105"/>
                    <a:pt x="118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0" y="97"/>
                    <a:pt x="108" y="95"/>
                    <a:pt x="108" y="93"/>
                  </a:cubicBezTo>
                  <a:cubicBezTo>
                    <a:pt x="107" y="91"/>
                    <a:pt x="108" y="88"/>
                    <a:pt x="110" y="85"/>
                  </a:cubicBezTo>
                  <a:cubicBezTo>
                    <a:pt x="114" y="78"/>
                    <a:pt x="117" y="73"/>
                    <a:pt x="117" y="69"/>
                  </a:cubicBezTo>
                  <a:cubicBezTo>
                    <a:pt x="117" y="64"/>
                    <a:pt x="117" y="64"/>
                    <a:pt x="117" y="64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30" y="64"/>
                    <a:pt x="131" y="60"/>
                    <a:pt x="132" y="53"/>
                  </a:cubicBezTo>
                  <a:cubicBezTo>
                    <a:pt x="130" y="52"/>
                    <a:pt x="130" y="52"/>
                    <a:pt x="130" y="52"/>
                  </a:cubicBezTo>
                  <a:cubicBezTo>
                    <a:pt x="123" y="57"/>
                    <a:pt x="118" y="59"/>
                    <a:pt x="115" y="61"/>
                  </a:cubicBezTo>
                  <a:cubicBezTo>
                    <a:pt x="110" y="62"/>
                    <a:pt x="105" y="59"/>
                    <a:pt x="97" y="54"/>
                  </a:cubicBezTo>
                  <a:cubicBezTo>
                    <a:pt x="97" y="53"/>
                    <a:pt x="97" y="53"/>
                    <a:pt x="97" y="53"/>
                  </a:cubicBezTo>
                  <a:lnTo>
                    <a:pt x="96" y="53"/>
                  </a:ln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57" name="Freeform 25"/>
            <p:cNvSpPr>
              <a:spLocks/>
            </p:cNvSpPr>
            <p:nvPr/>
          </p:nvSpPr>
          <p:spPr bwMode="auto">
            <a:xfrm>
              <a:off x="4780049" y="1782856"/>
              <a:ext cx="193767" cy="274293"/>
            </a:xfrm>
            <a:custGeom>
              <a:avLst/>
              <a:gdLst>
                <a:gd name="T0" fmla="*/ 24 w 41"/>
                <a:gd name="T1" fmla="*/ 1 h 58"/>
                <a:gd name="T2" fmla="*/ 23 w 41"/>
                <a:gd name="T3" fmla="*/ 0 h 58"/>
                <a:gd name="T4" fmla="*/ 17 w 41"/>
                <a:gd name="T5" fmla="*/ 7 h 58"/>
                <a:gd name="T6" fmla="*/ 15 w 41"/>
                <a:gd name="T7" fmla="*/ 6 h 58"/>
                <a:gd name="T8" fmla="*/ 15 w 41"/>
                <a:gd name="T9" fmla="*/ 6 h 58"/>
                <a:gd name="T10" fmla="*/ 15 w 41"/>
                <a:gd name="T11" fmla="*/ 7 h 58"/>
                <a:gd name="T12" fmla="*/ 12 w 41"/>
                <a:gd name="T13" fmla="*/ 10 h 58"/>
                <a:gd name="T14" fmla="*/ 10 w 41"/>
                <a:gd name="T15" fmla="*/ 11 h 58"/>
                <a:gd name="T16" fmla="*/ 6 w 41"/>
                <a:gd name="T17" fmla="*/ 13 h 58"/>
                <a:gd name="T18" fmla="*/ 5 w 41"/>
                <a:gd name="T19" fmla="*/ 16 h 58"/>
                <a:gd name="T20" fmla="*/ 3 w 41"/>
                <a:gd name="T21" fmla="*/ 25 h 58"/>
                <a:gd name="T22" fmla="*/ 1 w 41"/>
                <a:gd name="T23" fmla="*/ 30 h 58"/>
                <a:gd name="T24" fmla="*/ 1 w 41"/>
                <a:gd name="T25" fmla="*/ 39 h 58"/>
                <a:gd name="T26" fmla="*/ 3 w 41"/>
                <a:gd name="T27" fmla="*/ 51 h 58"/>
                <a:gd name="T28" fmla="*/ 10 w 41"/>
                <a:gd name="T29" fmla="*/ 56 h 58"/>
                <a:gd name="T30" fmla="*/ 19 w 41"/>
                <a:gd name="T31" fmla="*/ 58 h 58"/>
                <a:gd name="T32" fmla="*/ 28 w 41"/>
                <a:gd name="T33" fmla="*/ 55 h 58"/>
                <a:gd name="T34" fmla="*/ 26 w 41"/>
                <a:gd name="T35" fmla="*/ 50 h 58"/>
                <a:gd name="T36" fmla="*/ 26 w 41"/>
                <a:gd name="T37" fmla="*/ 49 h 58"/>
                <a:gd name="T38" fmla="*/ 26 w 41"/>
                <a:gd name="T39" fmla="*/ 49 h 58"/>
                <a:gd name="T40" fmla="*/ 27 w 41"/>
                <a:gd name="T41" fmla="*/ 45 h 58"/>
                <a:gd name="T42" fmla="*/ 27 w 41"/>
                <a:gd name="T43" fmla="*/ 45 h 58"/>
                <a:gd name="T44" fmla="*/ 31 w 41"/>
                <a:gd name="T45" fmla="*/ 37 h 58"/>
                <a:gd name="T46" fmla="*/ 39 w 41"/>
                <a:gd name="T47" fmla="*/ 37 h 58"/>
                <a:gd name="T48" fmla="*/ 41 w 41"/>
                <a:gd name="T49" fmla="*/ 37 h 58"/>
                <a:gd name="T50" fmla="*/ 33 w 41"/>
                <a:gd name="T51" fmla="*/ 24 h 58"/>
                <a:gd name="T52" fmla="*/ 30 w 41"/>
                <a:gd name="T53" fmla="*/ 20 h 58"/>
                <a:gd name="T54" fmla="*/ 27 w 41"/>
                <a:gd name="T55" fmla="*/ 9 h 58"/>
                <a:gd name="T56" fmla="*/ 24 w 41"/>
                <a:gd name="T57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" h="58">
                  <a:moveTo>
                    <a:pt x="24" y="1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7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6" y="21"/>
                    <a:pt x="5" y="24"/>
                    <a:pt x="3" y="25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1"/>
                    <a:pt x="0" y="34"/>
                    <a:pt x="1" y="39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4" y="52"/>
                    <a:pt x="6" y="54"/>
                    <a:pt x="10" y="56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1" y="58"/>
                    <a:pt x="25" y="57"/>
                    <a:pt x="28" y="55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0" y="34"/>
                    <a:pt x="37" y="30"/>
                    <a:pt x="33" y="24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17"/>
                    <a:pt x="27" y="13"/>
                    <a:pt x="27" y="9"/>
                  </a:cubicBezTo>
                  <a:cubicBezTo>
                    <a:pt x="26" y="5"/>
                    <a:pt x="25" y="3"/>
                    <a:pt x="24" y="1"/>
                  </a:cubicBez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58" name="Freeform 26"/>
            <p:cNvSpPr>
              <a:spLocks/>
            </p:cNvSpPr>
            <p:nvPr/>
          </p:nvSpPr>
          <p:spPr bwMode="auto">
            <a:xfrm>
              <a:off x="4596347" y="1659551"/>
              <a:ext cx="251644" cy="269260"/>
            </a:xfrm>
            <a:custGeom>
              <a:avLst/>
              <a:gdLst>
                <a:gd name="T0" fmla="*/ 26 w 53"/>
                <a:gd name="T1" fmla="*/ 12 h 57"/>
                <a:gd name="T2" fmla="*/ 26 w 53"/>
                <a:gd name="T3" fmla="*/ 13 h 57"/>
                <a:gd name="T4" fmla="*/ 24 w 53"/>
                <a:gd name="T5" fmla="*/ 13 h 57"/>
                <a:gd name="T6" fmla="*/ 19 w 53"/>
                <a:gd name="T7" fmla="*/ 12 h 57"/>
                <a:gd name="T8" fmla="*/ 19 w 53"/>
                <a:gd name="T9" fmla="*/ 14 h 57"/>
                <a:gd name="T10" fmla="*/ 19 w 53"/>
                <a:gd name="T11" fmla="*/ 15 h 57"/>
                <a:gd name="T12" fmla="*/ 18 w 53"/>
                <a:gd name="T13" fmla="*/ 15 h 57"/>
                <a:gd name="T14" fmla="*/ 9 w 53"/>
                <a:gd name="T15" fmla="*/ 19 h 57"/>
                <a:gd name="T16" fmla="*/ 9 w 53"/>
                <a:gd name="T17" fmla="*/ 20 h 57"/>
                <a:gd name="T18" fmla="*/ 12 w 53"/>
                <a:gd name="T19" fmla="*/ 28 h 57"/>
                <a:gd name="T20" fmla="*/ 12 w 53"/>
                <a:gd name="T21" fmla="*/ 29 h 57"/>
                <a:gd name="T22" fmla="*/ 12 w 53"/>
                <a:gd name="T23" fmla="*/ 30 h 57"/>
                <a:gd name="T24" fmla="*/ 2 w 53"/>
                <a:gd name="T25" fmla="*/ 41 h 57"/>
                <a:gd name="T26" fmla="*/ 0 w 53"/>
                <a:gd name="T27" fmla="*/ 45 h 57"/>
                <a:gd name="T28" fmla="*/ 2 w 53"/>
                <a:gd name="T29" fmla="*/ 48 h 57"/>
                <a:gd name="T30" fmla="*/ 7 w 53"/>
                <a:gd name="T31" fmla="*/ 50 h 57"/>
                <a:gd name="T32" fmla="*/ 10 w 53"/>
                <a:gd name="T33" fmla="*/ 50 h 57"/>
                <a:gd name="T34" fmla="*/ 20 w 53"/>
                <a:gd name="T35" fmla="*/ 53 h 57"/>
                <a:gd name="T36" fmla="*/ 24 w 53"/>
                <a:gd name="T37" fmla="*/ 55 h 57"/>
                <a:gd name="T38" fmla="*/ 31 w 53"/>
                <a:gd name="T39" fmla="*/ 57 h 57"/>
                <a:gd name="T40" fmla="*/ 36 w 53"/>
                <a:gd name="T41" fmla="*/ 53 h 57"/>
                <a:gd name="T42" fmla="*/ 39 w 53"/>
                <a:gd name="T43" fmla="*/ 49 h 57"/>
                <a:gd name="T44" fmla="*/ 42 w 53"/>
                <a:gd name="T45" fmla="*/ 42 h 57"/>
                <a:gd name="T46" fmla="*/ 40 w 53"/>
                <a:gd name="T47" fmla="*/ 33 h 57"/>
                <a:gd name="T48" fmla="*/ 43 w 53"/>
                <a:gd name="T49" fmla="*/ 34 h 57"/>
                <a:gd name="T50" fmla="*/ 48 w 53"/>
                <a:gd name="T51" fmla="*/ 34 h 57"/>
                <a:gd name="T52" fmla="*/ 50 w 53"/>
                <a:gd name="T53" fmla="*/ 33 h 57"/>
                <a:gd name="T54" fmla="*/ 51 w 53"/>
                <a:gd name="T55" fmla="*/ 31 h 57"/>
                <a:gd name="T56" fmla="*/ 47 w 53"/>
                <a:gd name="T57" fmla="*/ 19 h 57"/>
                <a:gd name="T58" fmla="*/ 48 w 53"/>
                <a:gd name="T59" fmla="*/ 15 h 57"/>
                <a:gd name="T60" fmla="*/ 53 w 53"/>
                <a:gd name="T61" fmla="*/ 11 h 57"/>
                <a:gd name="T62" fmla="*/ 53 w 53"/>
                <a:gd name="T63" fmla="*/ 11 h 57"/>
                <a:gd name="T64" fmla="*/ 52 w 53"/>
                <a:gd name="T65" fmla="*/ 9 h 57"/>
                <a:gd name="T66" fmla="*/ 43 w 53"/>
                <a:gd name="T67" fmla="*/ 9 h 57"/>
                <a:gd name="T68" fmla="*/ 43 w 53"/>
                <a:gd name="T69" fmla="*/ 9 h 57"/>
                <a:gd name="T70" fmla="*/ 34 w 53"/>
                <a:gd name="T71" fmla="*/ 3 h 57"/>
                <a:gd name="T72" fmla="*/ 24 w 53"/>
                <a:gd name="T73" fmla="*/ 1 h 57"/>
                <a:gd name="T74" fmla="*/ 22 w 53"/>
                <a:gd name="T75" fmla="*/ 1 h 57"/>
                <a:gd name="T76" fmla="*/ 25 w 53"/>
                <a:gd name="T77" fmla="*/ 5 h 57"/>
                <a:gd name="T78" fmla="*/ 26 w 53"/>
                <a:gd name="T7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" h="57">
                  <a:moveTo>
                    <a:pt x="26" y="12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3"/>
                    <a:pt x="9" y="25"/>
                    <a:pt x="12" y="2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9" y="34"/>
                    <a:pt x="6" y="38"/>
                    <a:pt x="2" y="41"/>
                  </a:cubicBezTo>
                  <a:cubicBezTo>
                    <a:pt x="0" y="42"/>
                    <a:pt x="0" y="43"/>
                    <a:pt x="0" y="45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5" y="50"/>
                    <a:pt x="18" y="51"/>
                    <a:pt x="20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7"/>
                    <a:pt x="29" y="57"/>
                    <a:pt x="31" y="57"/>
                  </a:cubicBezTo>
                  <a:cubicBezTo>
                    <a:pt x="32" y="57"/>
                    <a:pt x="34" y="56"/>
                    <a:pt x="36" y="53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8" y="15"/>
                    <a:pt x="48" y="15"/>
                    <a:pt x="48" y="15"/>
                  </a:cubicBezTo>
                  <a:cubicBezTo>
                    <a:pt x="50" y="13"/>
                    <a:pt x="51" y="12"/>
                    <a:pt x="53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0" y="0"/>
                    <a:pt x="27" y="0"/>
                    <a:pt x="24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3"/>
                    <a:pt x="22" y="5"/>
                    <a:pt x="25" y="5"/>
                  </a:cubicBezTo>
                  <a:cubicBezTo>
                    <a:pt x="27" y="7"/>
                    <a:pt x="28" y="9"/>
                    <a:pt x="26" y="12"/>
                  </a:cubicBez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59" name="Freeform 27"/>
            <p:cNvSpPr>
              <a:spLocks/>
            </p:cNvSpPr>
            <p:nvPr/>
          </p:nvSpPr>
          <p:spPr bwMode="auto">
            <a:xfrm>
              <a:off x="5021627" y="1123548"/>
              <a:ext cx="890821" cy="848042"/>
            </a:xfrm>
            <a:custGeom>
              <a:avLst/>
              <a:gdLst>
                <a:gd name="T0" fmla="*/ 80 w 188"/>
                <a:gd name="T1" fmla="*/ 37 h 179"/>
                <a:gd name="T2" fmla="*/ 70 w 188"/>
                <a:gd name="T3" fmla="*/ 40 h 179"/>
                <a:gd name="T4" fmla="*/ 58 w 188"/>
                <a:gd name="T5" fmla="*/ 46 h 179"/>
                <a:gd name="T6" fmla="*/ 46 w 188"/>
                <a:gd name="T7" fmla="*/ 56 h 179"/>
                <a:gd name="T8" fmla="*/ 45 w 188"/>
                <a:gd name="T9" fmla="*/ 58 h 179"/>
                <a:gd name="T10" fmla="*/ 34 w 188"/>
                <a:gd name="T11" fmla="*/ 70 h 179"/>
                <a:gd name="T12" fmla="*/ 21 w 188"/>
                <a:gd name="T13" fmla="*/ 69 h 179"/>
                <a:gd name="T14" fmla="*/ 15 w 188"/>
                <a:gd name="T15" fmla="*/ 63 h 179"/>
                <a:gd name="T16" fmla="*/ 17 w 188"/>
                <a:gd name="T17" fmla="*/ 86 h 179"/>
                <a:gd name="T18" fmla="*/ 2 w 188"/>
                <a:gd name="T19" fmla="*/ 110 h 179"/>
                <a:gd name="T20" fmla="*/ 0 w 188"/>
                <a:gd name="T21" fmla="*/ 113 h 179"/>
                <a:gd name="T22" fmla="*/ 16 w 188"/>
                <a:gd name="T23" fmla="*/ 119 h 179"/>
                <a:gd name="T24" fmla="*/ 17 w 188"/>
                <a:gd name="T25" fmla="*/ 120 h 179"/>
                <a:gd name="T26" fmla="*/ 23 w 188"/>
                <a:gd name="T27" fmla="*/ 124 h 179"/>
                <a:gd name="T28" fmla="*/ 24 w 188"/>
                <a:gd name="T29" fmla="*/ 124 h 179"/>
                <a:gd name="T30" fmla="*/ 39 w 188"/>
                <a:gd name="T31" fmla="*/ 136 h 179"/>
                <a:gd name="T32" fmla="*/ 56 w 188"/>
                <a:gd name="T33" fmla="*/ 112 h 179"/>
                <a:gd name="T34" fmla="*/ 61 w 188"/>
                <a:gd name="T35" fmla="*/ 106 h 179"/>
                <a:gd name="T36" fmla="*/ 74 w 188"/>
                <a:gd name="T37" fmla="*/ 101 h 179"/>
                <a:gd name="T38" fmla="*/ 87 w 188"/>
                <a:gd name="T39" fmla="*/ 99 h 179"/>
                <a:gd name="T40" fmla="*/ 94 w 188"/>
                <a:gd name="T41" fmla="*/ 110 h 179"/>
                <a:gd name="T42" fmla="*/ 95 w 188"/>
                <a:gd name="T43" fmla="*/ 119 h 179"/>
                <a:gd name="T44" fmla="*/ 92 w 188"/>
                <a:gd name="T45" fmla="*/ 134 h 179"/>
                <a:gd name="T46" fmla="*/ 92 w 188"/>
                <a:gd name="T47" fmla="*/ 135 h 179"/>
                <a:gd name="T48" fmla="*/ 85 w 188"/>
                <a:gd name="T49" fmla="*/ 156 h 179"/>
                <a:gd name="T50" fmla="*/ 92 w 188"/>
                <a:gd name="T51" fmla="*/ 152 h 179"/>
                <a:gd name="T52" fmla="*/ 97 w 188"/>
                <a:gd name="T53" fmla="*/ 154 h 179"/>
                <a:gd name="T54" fmla="*/ 96 w 188"/>
                <a:gd name="T55" fmla="*/ 160 h 179"/>
                <a:gd name="T56" fmla="*/ 92 w 188"/>
                <a:gd name="T57" fmla="*/ 167 h 179"/>
                <a:gd name="T58" fmla="*/ 89 w 188"/>
                <a:gd name="T59" fmla="*/ 172 h 179"/>
                <a:gd name="T60" fmla="*/ 84 w 188"/>
                <a:gd name="T61" fmla="*/ 173 h 179"/>
                <a:gd name="T62" fmla="*/ 79 w 188"/>
                <a:gd name="T63" fmla="*/ 179 h 179"/>
                <a:gd name="T64" fmla="*/ 99 w 188"/>
                <a:gd name="T65" fmla="*/ 164 h 179"/>
                <a:gd name="T66" fmla="*/ 130 w 188"/>
                <a:gd name="T67" fmla="*/ 133 h 179"/>
                <a:gd name="T68" fmla="*/ 136 w 188"/>
                <a:gd name="T69" fmla="*/ 130 h 179"/>
                <a:gd name="T70" fmla="*/ 152 w 188"/>
                <a:gd name="T71" fmla="*/ 126 h 179"/>
                <a:gd name="T72" fmla="*/ 163 w 188"/>
                <a:gd name="T73" fmla="*/ 104 h 179"/>
                <a:gd name="T74" fmla="*/ 188 w 188"/>
                <a:gd name="T75" fmla="*/ 78 h 179"/>
                <a:gd name="T76" fmla="*/ 182 w 188"/>
                <a:gd name="T77" fmla="*/ 60 h 179"/>
                <a:gd name="T78" fmla="*/ 173 w 188"/>
                <a:gd name="T79" fmla="*/ 58 h 179"/>
                <a:gd name="T80" fmla="*/ 171 w 188"/>
                <a:gd name="T81" fmla="*/ 54 h 179"/>
                <a:gd name="T82" fmla="*/ 158 w 188"/>
                <a:gd name="T83" fmla="*/ 22 h 179"/>
                <a:gd name="T84" fmla="*/ 154 w 188"/>
                <a:gd name="T85" fmla="*/ 6 h 179"/>
                <a:gd name="T86" fmla="*/ 147 w 188"/>
                <a:gd name="T87" fmla="*/ 12 h 179"/>
                <a:gd name="T88" fmla="*/ 134 w 188"/>
                <a:gd name="T89" fmla="*/ 5 h 179"/>
                <a:gd name="T90" fmla="*/ 124 w 188"/>
                <a:gd name="T91" fmla="*/ 6 h 179"/>
                <a:gd name="T92" fmla="*/ 114 w 188"/>
                <a:gd name="T93" fmla="*/ 2 h 179"/>
                <a:gd name="T94" fmla="*/ 114 w 188"/>
                <a:gd name="T95" fmla="*/ 15 h 179"/>
                <a:gd name="T96" fmla="*/ 113 w 188"/>
                <a:gd name="T97" fmla="*/ 16 h 179"/>
                <a:gd name="T98" fmla="*/ 104 w 188"/>
                <a:gd name="T99" fmla="*/ 2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8" h="179">
                  <a:moveTo>
                    <a:pt x="86" y="23"/>
                  </a:moveTo>
                  <a:cubicBezTo>
                    <a:pt x="81" y="30"/>
                    <a:pt x="81" y="30"/>
                    <a:pt x="81" y="30"/>
                  </a:cubicBezTo>
                  <a:cubicBezTo>
                    <a:pt x="80" y="31"/>
                    <a:pt x="80" y="33"/>
                    <a:pt x="80" y="37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6" y="56"/>
                    <a:pt x="46" y="56"/>
                    <a:pt x="46" y="56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2" y="110"/>
                    <a:pt x="2" y="110"/>
                    <a:pt x="2" y="11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4" y="116"/>
                    <a:pt x="4" y="116"/>
                    <a:pt x="4" y="116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7" y="119"/>
                    <a:pt x="17" y="119"/>
                    <a:pt x="17" y="119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3" y="124"/>
                    <a:pt x="23" y="124"/>
                    <a:pt x="23" y="124"/>
                  </a:cubicBezTo>
                  <a:cubicBezTo>
                    <a:pt x="23" y="124"/>
                    <a:pt x="23" y="124"/>
                    <a:pt x="23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4" y="124"/>
                    <a:pt x="24" y="124"/>
                    <a:pt x="24" y="124"/>
                  </a:cubicBezTo>
                  <a:cubicBezTo>
                    <a:pt x="25" y="126"/>
                    <a:pt x="26" y="127"/>
                    <a:pt x="26" y="129"/>
                  </a:cubicBezTo>
                  <a:cubicBezTo>
                    <a:pt x="27" y="132"/>
                    <a:pt x="27" y="132"/>
                    <a:pt x="27" y="132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43" y="135"/>
                    <a:pt x="43" y="135"/>
                    <a:pt x="43" y="135"/>
                  </a:cubicBezTo>
                  <a:cubicBezTo>
                    <a:pt x="46" y="130"/>
                    <a:pt x="46" y="130"/>
                    <a:pt x="46" y="130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6" y="98"/>
                    <a:pt x="78" y="96"/>
                    <a:pt x="80" y="96"/>
                  </a:cubicBezTo>
                  <a:cubicBezTo>
                    <a:pt x="81" y="96"/>
                    <a:pt x="83" y="97"/>
                    <a:pt x="86" y="99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4" y="111"/>
                    <a:pt x="94" y="111"/>
                    <a:pt x="94" y="111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92" y="134"/>
                    <a:pt x="92" y="134"/>
                    <a:pt x="92" y="134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92" y="135"/>
                    <a:pt x="92" y="135"/>
                    <a:pt x="92" y="135"/>
                  </a:cubicBezTo>
                  <a:cubicBezTo>
                    <a:pt x="87" y="142"/>
                    <a:pt x="87" y="142"/>
                    <a:pt x="87" y="142"/>
                  </a:cubicBezTo>
                  <a:cubicBezTo>
                    <a:pt x="84" y="147"/>
                    <a:pt x="84" y="147"/>
                    <a:pt x="84" y="147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2" y="151"/>
                    <a:pt x="92" y="151"/>
                    <a:pt x="9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7" y="154"/>
                    <a:pt x="97" y="154"/>
                    <a:pt x="97" y="154"/>
                  </a:cubicBezTo>
                  <a:cubicBezTo>
                    <a:pt x="97" y="154"/>
                    <a:pt x="97" y="154"/>
                    <a:pt x="97" y="154"/>
                  </a:cubicBezTo>
                  <a:cubicBezTo>
                    <a:pt x="97" y="160"/>
                    <a:pt x="97" y="160"/>
                    <a:pt x="97" y="160"/>
                  </a:cubicBezTo>
                  <a:cubicBezTo>
                    <a:pt x="96" y="160"/>
                    <a:pt x="96" y="160"/>
                    <a:pt x="96" y="160"/>
                  </a:cubicBezTo>
                  <a:cubicBezTo>
                    <a:pt x="93" y="162"/>
                    <a:pt x="93" y="162"/>
                    <a:pt x="93" y="162"/>
                  </a:cubicBezTo>
                  <a:cubicBezTo>
                    <a:pt x="92" y="164"/>
                    <a:pt x="92" y="164"/>
                    <a:pt x="92" y="164"/>
                  </a:cubicBezTo>
                  <a:cubicBezTo>
                    <a:pt x="92" y="167"/>
                    <a:pt x="92" y="167"/>
                    <a:pt x="92" y="167"/>
                  </a:cubicBezTo>
                  <a:cubicBezTo>
                    <a:pt x="91" y="168"/>
                    <a:pt x="91" y="168"/>
                    <a:pt x="91" y="168"/>
                  </a:cubicBezTo>
                  <a:cubicBezTo>
                    <a:pt x="91" y="168"/>
                    <a:pt x="91" y="168"/>
                    <a:pt x="91" y="168"/>
                  </a:cubicBezTo>
                  <a:cubicBezTo>
                    <a:pt x="89" y="172"/>
                    <a:pt x="89" y="172"/>
                    <a:pt x="89" y="172"/>
                  </a:cubicBezTo>
                  <a:cubicBezTo>
                    <a:pt x="88" y="172"/>
                    <a:pt x="88" y="172"/>
                    <a:pt x="88" y="172"/>
                  </a:cubicBezTo>
                  <a:cubicBezTo>
                    <a:pt x="88" y="172"/>
                    <a:pt x="88" y="172"/>
                    <a:pt x="88" y="172"/>
                  </a:cubicBezTo>
                  <a:cubicBezTo>
                    <a:pt x="84" y="173"/>
                    <a:pt x="84" y="173"/>
                    <a:pt x="84" y="173"/>
                  </a:cubicBezTo>
                  <a:cubicBezTo>
                    <a:pt x="81" y="174"/>
                    <a:pt x="81" y="174"/>
                    <a:pt x="81" y="174"/>
                  </a:cubicBezTo>
                  <a:cubicBezTo>
                    <a:pt x="79" y="178"/>
                    <a:pt x="79" y="178"/>
                    <a:pt x="79" y="178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92" y="177"/>
                    <a:pt x="92" y="177"/>
                    <a:pt x="92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9" y="164"/>
                    <a:pt x="99" y="164"/>
                    <a:pt x="99" y="164"/>
                  </a:cubicBezTo>
                  <a:cubicBezTo>
                    <a:pt x="99" y="164"/>
                    <a:pt x="99" y="164"/>
                    <a:pt x="99" y="164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30" y="133"/>
                    <a:pt x="130" y="133"/>
                    <a:pt x="130" y="133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36" y="130"/>
                    <a:pt x="136" y="130"/>
                    <a:pt x="136" y="130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7" y="129"/>
                    <a:pt x="147" y="129"/>
                    <a:pt x="147" y="129"/>
                  </a:cubicBezTo>
                  <a:cubicBezTo>
                    <a:pt x="152" y="126"/>
                    <a:pt x="152" y="126"/>
                    <a:pt x="152" y="126"/>
                  </a:cubicBezTo>
                  <a:cubicBezTo>
                    <a:pt x="156" y="122"/>
                    <a:pt x="156" y="122"/>
                    <a:pt x="156" y="122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88" y="78"/>
                    <a:pt x="188" y="78"/>
                    <a:pt x="188" y="78"/>
                  </a:cubicBezTo>
                  <a:cubicBezTo>
                    <a:pt x="188" y="78"/>
                    <a:pt x="188" y="78"/>
                    <a:pt x="188" y="78"/>
                  </a:cubicBezTo>
                  <a:cubicBezTo>
                    <a:pt x="186" y="64"/>
                    <a:pt x="186" y="64"/>
                    <a:pt x="186" y="64"/>
                  </a:cubicBezTo>
                  <a:cubicBezTo>
                    <a:pt x="185" y="63"/>
                    <a:pt x="183" y="62"/>
                    <a:pt x="182" y="61"/>
                  </a:cubicBezTo>
                  <a:cubicBezTo>
                    <a:pt x="182" y="60"/>
                    <a:pt x="182" y="60"/>
                    <a:pt x="182" y="60"/>
                  </a:cubicBezTo>
                  <a:cubicBezTo>
                    <a:pt x="182" y="61"/>
                    <a:pt x="182" y="61"/>
                    <a:pt x="182" y="61"/>
                  </a:cubicBezTo>
                  <a:cubicBezTo>
                    <a:pt x="178" y="61"/>
                    <a:pt x="178" y="61"/>
                    <a:pt x="178" y="61"/>
                  </a:cubicBezTo>
                  <a:cubicBezTo>
                    <a:pt x="176" y="60"/>
                    <a:pt x="174" y="60"/>
                    <a:pt x="173" y="58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2" y="55"/>
                    <a:pt x="172" y="55"/>
                    <a:pt x="172" y="55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1" y="33"/>
                    <a:pt x="171" y="33"/>
                    <a:pt x="171" y="33"/>
                  </a:cubicBezTo>
                  <a:cubicBezTo>
                    <a:pt x="169" y="32"/>
                    <a:pt x="166" y="30"/>
                    <a:pt x="164" y="28"/>
                  </a:cubicBezTo>
                  <a:cubicBezTo>
                    <a:pt x="158" y="22"/>
                    <a:pt x="158" y="22"/>
                    <a:pt x="158" y="22"/>
                  </a:cubicBezTo>
                  <a:cubicBezTo>
                    <a:pt x="154" y="15"/>
                    <a:pt x="154" y="15"/>
                    <a:pt x="154" y="15"/>
                  </a:cubicBezTo>
                  <a:cubicBezTo>
                    <a:pt x="153" y="14"/>
                    <a:pt x="153" y="11"/>
                    <a:pt x="153" y="8"/>
                  </a:cubicBezTo>
                  <a:cubicBezTo>
                    <a:pt x="154" y="6"/>
                    <a:pt x="154" y="6"/>
                    <a:pt x="154" y="6"/>
                  </a:cubicBezTo>
                  <a:cubicBezTo>
                    <a:pt x="151" y="2"/>
                    <a:pt x="151" y="2"/>
                    <a:pt x="151" y="2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47" y="12"/>
                    <a:pt x="147" y="12"/>
                    <a:pt x="147" y="12"/>
                  </a:cubicBezTo>
                  <a:cubicBezTo>
                    <a:pt x="146" y="12"/>
                    <a:pt x="146" y="12"/>
                    <a:pt x="146" y="12"/>
                  </a:cubicBezTo>
                  <a:cubicBezTo>
                    <a:pt x="143" y="12"/>
                    <a:pt x="140" y="12"/>
                    <a:pt x="137" y="10"/>
                  </a:cubicBezTo>
                  <a:cubicBezTo>
                    <a:pt x="135" y="10"/>
                    <a:pt x="134" y="8"/>
                    <a:pt x="134" y="5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2" y="4"/>
                    <a:pt x="132" y="4"/>
                    <a:pt x="132" y="4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8" y="7"/>
                    <a:pt x="118" y="7"/>
                    <a:pt x="118" y="7"/>
                  </a:cubicBezTo>
                  <a:cubicBezTo>
                    <a:pt x="114" y="15"/>
                    <a:pt x="114" y="15"/>
                    <a:pt x="114" y="15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93" y="25"/>
                    <a:pt x="93" y="25"/>
                    <a:pt x="93" y="25"/>
                  </a:cubicBezTo>
                  <a:lnTo>
                    <a:pt x="86" y="23"/>
                  </a:ln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0" name="Freeform 28"/>
            <p:cNvSpPr>
              <a:spLocks/>
            </p:cNvSpPr>
            <p:nvPr/>
          </p:nvSpPr>
          <p:spPr bwMode="auto">
            <a:xfrm>
              <a:off x="5220426" y="612711"/>
              <a:ext cx="1268288" cy="860624"/>
            </a:xfrm>
            <a:custGeom>
              <a:avLst/>
              <a:gdLst>
                <a:gd name="T0" fmla="*/ 47 w 268"/>
                <a:gd name="T1" fmla="*/ 3 h 182"/>
                <a:gd name="T2" fmla="*/ 36 w 268"/>
                <a:gd name="T3" fmla="*/ 6 h 182"/>
                <a:gd name="T4" fmla="*/ 34 w 268"/>
                <a:gd name="T5" fmla="*/ 10 h 182"/>
                <a:gd name="T6" fmla="*/ 29 w 268"/>
                <a:gd name="T7" fmla="*/ 18 h 182"/>
                <a:gd name="T8" fmla="*/ 21 w 268"/>
                <a:gd name="T9" fmla="*/ 24 h 182"/>
                <a:gd name="T10" fmla="*/ 11 w 268"/>
                <a:gd name="T11" fmla="*/ 17 h 182"/>
                <a:gd name="T12" fmla="*/ 0 w 268"/>
                <a:gd name="T13" fmla="*/ 20 h 182"/>
                <a:gd name="T14" fmla="*/ 16 w 268"/>
                <a:gd name="T15" fmla="*/ 30 h 182"/>
                <a:gd name="T16" fmla="*/ 17 w 268"/>
                <a:gd name="T17" fmla="*/ 32 h 182"/>
                <a:gd name="T18" fmla="*/ 18 w 268"/>
                <a:gd name="T19" fmla="*/ 52 h 182"/>
                <a:gd name="T20" fmla="*/ 30 w 268"/>
                <a:gd name="T21" fmla="*/ 76 h 182"/>
                <a:gd name="T22" fmla="*/ 38 w 268"/>
                <a:gd name="T23" fmla="*/ 68 h 182"/>
                <a:gd name="T24" fmla="*/ 49 w 268"/>
                <a:gd name="T25" fmla="*/ 66 h 182"/>
                <a:gd name="T26" fmla="*/ 49 w 268"/>
                <a:gd name="T27" fmla="*/ 66 h 182"/>
                <a:gd name="T28" fmla="*/ 60 w 268"/>
                <a:gd name="T29" fmla="*/ 78 h 182"/>
                <a:gd name="T30" fmla="*/ 63 w 268"/>
                <a:gd name="T31" fmla="*/ 88 h 182"/>
                <a:gd name="T32" fmla="*/ 62 w 268"/>
                <a:gd name="T33" fmla="*/ 98 h 182"/>
                <a:gd name="T34" fmla="*/ 69 w 268"/>
                <a:gd name="T35" fmla="*/ 107 h 182"/>
                <a:gd name="T36" fmla="*/ 79 w 268"/>
                <a:gd name="T37" fmla="*/ 104 h 182"/>
                <a:gd name="T38" fmla="*/ 84 w 268"/>
                <a:gd name="T39" fmla="*/ 109 h 182"/>
                <a:gd name="T40" fmla="*/ 96 w 268"/>
                <a:gd name="T41" fmla="*/ 114 h 182"/>
                <a:gd name="T42" fmla="*/ 105 w 268"/>
                <a:gd name="T43" fmla="*/ 111 h 182"/>
                <a:gd name="T44" fmla="*/ 110 w 268"/>
                <a:gd name="T45" fmla="*/ 106 h 182"/>
                <a:gd name="T46" fmla="*/ 116 w 268"/>
                <a:gd name="T47" fmla="*/ 121 h 182"/>
                <a:gd name="T48" fmla="*/ 131 w 268"/>
                <a:gd name="T49" fmla="*/ 137 h 182"/>
                <a:gd name="T50" fmla="*/ 134 w 268"/>
                <a:gd name="T51" fmla="*/ 162 h 182"/>
                <a:gd name="T52" fmla="*/ 144 w 268"/>
                <a:gd name="T53" fmla="*/ 166 h 182"/>
                <a:gd name="T54" fmla="*/ 150 w 268"/>
                <a:gd name="T55" fmla="*/ 182 h 182"/>
                <a:gd name="T56" fmla="*/ 186 w 268"/>
                <a:gd name="T57" fmla="*/ 152 h 182"/>
                <a:gd name="T58" fmla="*/ 200 w 268"/>
                <a:gd name="T59" fmla="*/ 136 h 182"/>
                <a:gd name="T60" fmla="*/ 226 w 268"/>
                <a:gd name="T61" fmla="*/ 114 h 182"/>
                <a:gd name="T62" fmla="*/ 236 w 268"/>
                <a:gd name="T63" fmla="*/ 106 h 182"/>
                <a:gd name="T64" fmla="*/ 238 w 268"/>
                <a:gd name="T65" fmla="*/ 85 h 182"/>
                <a:gd name="T66" fmla="*/ 247 w 268"/>
                <a:gd name="T67" fmla="*/ 84 h 182"/>
                <a:gd name="T68" fmla="*/ 262 w 268"/>
                <a:gd name="T69" fmla="*/ 99 h 182"/>
                <a:gd name="T70" fmla="*/ 259 w 268"/>
                <a:gd name="T71" fmla="*/ 88 h 182"/>
                <a:gd name="T72" fmla="*/ 268 w 268"/>
                <a:gd name="T73" fmla="*/ 79 h 182"/>
                <a:gd name="T74" fmla="*/ 263 w 268"/>
                <a:gd name="T75" fmla="*/ 63 h 182"/>
                <a:gd name="T76" fmla="*/ 246 w 268"/>
                <a:gd name="T77" fmla="*/ 55 h 182"/>
                <a:gd name="T78" fmla="*/ 240 w 268"/>
                <a:gd name="T79" fmla="*/ 54 h 182"/>
                <a:gd name="T80" fmla="*/ 234 w 268"/>
                <a:gd name="T81" fmla="*/ 55 h 182"/>
                <a:gd name="T82" fmla="*/ 223 w 268"/>
                <a:gd name="T83" fmla="*/ 55 h 182"/>
                <a:gd name="T84" fmla="*/ 222 w 268"/>
                <a:gd name="T85" fmla="*/ 69 h 182"/>
                <a:gd name="T86" fmla="*/ 208 w 268"/>
                <a:gd name="T87" fmla="*/ 72 h 182"/>
                <a:gd name="T88" fmla="*/ 188 w 268"/>
                <a:gd name="T89" fmla="*/ 54 h 182"/>
                <a:gd name="T90" fmla="*/ 183 w 268"/>
                <a:gd name="T91" fmla="*/ 44 h 182"/>
                <a:gd name="T92" fmla="*/ 184 w 268"/>
                <a:gd name="T93" fmla="*/ 50 h 182"/>
                <a:gd name="T94" fmla="*/ 179 w 268"/>
                <a:gd name="T95" fmla="*/ 60 h 182"/>
                <a:gd name="T96" fmla="*/ 168 w 268"/>
                <a:gd name="T97" fmla="*/ 57 h 182"/>
                <a:gd name="T98" fmla="*/ 166 w 268"/>
                <a:gd name="T99" fmla="*/ 47 h 182"/>
                <a:gd name="T100" fmla="*/ 156 w 268"/>
                <a:gd name="T101" fmla="*/ 43 h 182"/>
                <a:gd name="T102" fmla="*/ 144 w 268"/>
                <a:gd name="T103" fmla="*/ 35 h 182"/>
                <a:gd name="T104" fmla="*/ 128 w 268"/>
                <a:gd name="T105" fmla="*/ 29 h 182"/>
                <a:gd name="T106" fmla="*/ 117 w 268"/>
                <a:gd name="T107" fmla="*/ 34 h 182"/>
                <a:gd name="T108" fmla="*/ 112 w 268"/>
                <a:gd name="T109" fmla="*/ 24 h 182"/>
                <a:gd name="T110" fmla="*/ 98 w 268"/>
                <a:gd name="T111" fmla="*/ 24 h 182"/>
                <a:gd name="T112" fmla="*/ 82 w 268"/>
                <a:gd name="T113" fmla="*/ 27 h 182"/>
                <a:gd name="T114" fmla="*/ 67 w 268"/>
                <a:gd name="T115" fmla="*/ 26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8" h="182">
                  <a:moveTo>
                    <a:pt x="52" y="9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15" y="22"/>
                    <a:pt x="12" y="19"/>
                    <a:pt x="11" y="17"/>
                  </a:cubicBezTo>
                  <a:cubicBezTo>
                    <a:pt x="10" y="16"/>
                    <a:pt x="10" y="16"/>
                    <a:pt x="9" y="16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2" y="97"/>
                    <a:pt x="62" y="97"/>
                    <a:pt x="62" y="97"/>
                  </a:cubicBezTo>
                  <a:cubicBezTo>
                    <a:pt x="62" y="98"/>
                    <a:pt x="62" y="98"/>
                    <a:pt x="62" y="98"/>
                  </a:cubicBezTo>
                  <a:cubicBezTo>
                    <a:pt x="62" y="98"/>
                    <a:pt x="62" y="98"/>
                    <a:pt x="62" y="98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74" y="102"/>
                    <a:pt x="74" y="102"/>
                    <a:pt x="74" y="102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9" y="108"/>
                    <a:pt x="89" y="108"/>
                    <a:pt x="89" y="108"/>
                  </a:cubicBezTo>
                  <a:cubicBezTo>
                    <a:pt x="93" y="106"/>
                    <a:pt x="95" y="108"/>
                    <a:pt x="96" y="110"/>
                  </a:cubicBezTo>
                  <a:cubicBezTo>
                    <a:pt x="96" y="114"/>
                    <a:pt x="96" y="114"/>
                    <a:pt x="96" y="114"/>
                  </a:cubicBezTo>
                  <a:cubicBezTo>
                    <a:pt x="97" y="114"/>
                    <a:pt x="97" y="114"/>
                    <a:pt x="97" y="114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5" y="111"/>
                    <a:pt x="105" y="111"/>
                    <a:pt x="105" y="111"/>
                  </a:cubicBezTo>
                  <a:cubicBezTo>
                    <a:pt x="105" y="109"/>
                    <a:pt x="105" y="109"/>
                    <a:pt x="105" y="109"/>
                  </a:cubicBezTo>
                  <a:cubicBezTo>
                    <a:pt x="105" y="107"/>
                    <a:pt x="105" y="106"/>
                    <a:pt x="106" y="105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14" y="108"/>
                    <a:pt x="116" y="110"/>
                    <a:pt x="116" y="114"/>
                  </a:cubicBezTo>
                  <a:cubicBezTo>
                    <a:pt x="116" y="116"/>
                    <a:pt x="116" y="116"/>
                    <a:pt x="116" y="116"/>
                  </a:cubicBezTo>
                  <a:cubicBezTo>
                    <a:pt x="116" y="121"/>
                    <a:pt x="116" y="121"/>
                    <a:pt x="116" y="121"/>
                  </a:cubicBezTo>
                  <a:cubicBezTo>
                    <a:pt x="120" y="128"/>
                    <a:pt x="120" y="128"/>
                    <a:pt x="120" y="128"/>
                  </a:cubicBezTo>
                  <a:cubicBezTo>
                    <a:pt x="125" y="133"/>
                    <a:pt x="125" y="133"/>
                    <a:pt x="125" y="133"/>
                  </a:cubicBezTo>
                  <a:cubicBezTo>
                    <a:pt x="127" y="135"/>
                    <a:pt x="129" y="136"/>
                    <a:pt x="131" y="137"/>
                  </a:cubicBezTo>
                  <a:cubicBezTo>
                    <a:pt x="132" y="137"/>
                    <a:pt x="132" y="137"/>
                    <a:pt x="132" y="137"/>
                  </a:cubicBezTo>
                  <a:cubicBezTo>
                    <a:pt x="133" y="138"/>
                    <a:pt x="134" y="140"/>
                    <a:pt x="134" y="144"/>
                  </a:cubicBezTo>
                  <a:cubicBezTo>
                    <a:pt x="134" y="162"/>
                    <a:pt x="134" y="162"/>
                    <a:pt x="134" y="162"/>
                  </a:cubicBezTo>
                  <a:cubicBezTo>
                    <a:pt x="134" y="164"/>
                    <a:pt x="136" y="165"/>
                    <a:pt x="137" y="165"/>
                  </a:cubicBezTo>
                  <a:cubicBezTo>
                    <a:pt x="138" y="165"/>
                    <a:pt x="138" y="165"/>
                    <a:pt x="138" y="165"/>
                  </a:cubicBezTo>
                  <a:cubicBezTo>
                    <a:pt x="140" y="164"/>
                    <a:pt x="142" y="164"/>
                    <a:pt x="144" y="166"/>
                  </a:cubicBezTo>
                  <a:cubicBezTo>
                    <a:pt x="145" y="167"/>
                    <a:pt x="145" y="167"/>
                    <a:pt x="145" y="167"/>
                  </a:cubicBezTo>
                  <a:cubicBezTo>
                    <a:pt x="147" y="168"/>
                    <a:pt x="148" y="169"/>
                    <a:pt x="149" y="172"/>
                  </a:cubicBezTo>
                  <a:cubicBezTo>
                    <a:pt x="150" y="182"/>
                    <a:pt x="150" y="182"/>
                    <a:pt x="150" y="182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62" y="154"/>
                    <a:pt x="165" y="148"/>
                    <a:pt x="169" y="147"/>
                  </a:cubicBezTo>
                  <a:cubicBezTo>
                    <a:pt x="173" y="146"/>
                    <a:pt x="178" y="148"/>
                    <a:pt x="186" y="152"/>
                  </a:cubicBezTo>
                  <a:cubicBezTo>
                    <a:pt x="212" y="154"/>
                    <a:pt x="212" y="154"/>
                    <a:pt x="212" y="154"/>
                  </a:cubicBezTo>
                  <a:cubicBezTo>
                    <a:pt x="212" y="148"/>
                    <a:pt x="212" y="148"/>
                    <a:pt x="212" y="148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5" y="133"/>
                    <a:pt x="192" y="131"/>
                    <a:pt x="193" y="129"/>
                  </a:cubicBezTo>
                  <a:cubicBezTo>
                    <a:pt x="202" y="130"/>
                    <a:pt x="202" y="130"/>
                    <a:pt x="202" y="130"/>
                  </a:cubicBezTo>
                  <a:cubicBezTo>
                    <a:pt x="211" y="132"/>
                    <a:pt x="219" y="128"/>
                    <a:pt x="226" y="114"/>
                  </a:cubicBezTo>
                  <a:cubicBezTo>
                    <a:pt x="226" y="114"/>
                    <a:pt x="226" y="114"/>
                    <a:pt x="226" y="114"/>
                  </a:cubicBezTo>
                  <a:cubicBezTo>
                    <a:pt x="227" y="114"/>
                    <a:pt x="227" y="114"/>
                    <a:pt x="227" y="114"/>
                  </a:cubicBezTo>
                  <a:cubicBezTo>
                    <a:pt x="236" y="106"/>
                    <a:pt x="236" y="106"/>
                    <a:pt x="236" y="106"/>
                  </a:cubicBezTo>
                  <a:cubicBezTo>
                    <a:pt x="237" y="87"/>
                    <a:pt x="237" y="87"/>
                    <a:pt x="237" y="87"/>
                  </a:cubicBezTo>
                  <a:cubicBezTo>
                    <a:pt x="237" y="85"/>
                    <a:pt x="237" y="85"/>
                    <a:pt x="237" y="85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39" y="85"/>
                    <a:pt x="239" y="85"/>
                    <a:pt x="239" y="85"/>
                  </a:cubicBezTo>
                  <a:cubicBezTo>
                    <a:pt x="246" y="84"/>
                    <a:pt x="246" y="84"/>
                    <a:pt x="246" y="84"/>
                  </a:cubicBezTo>
                  <a:cubicBezTo>
                    <a:pt x="247" y="84"/>
                    <a:pt x="247" y="84"/>
                    <a:pt x="247" y="84"/>
                  </a:cubicBezTo>
                  <a:cubicBezTo>
                    <a:pt x="248" y="84"/>
                    <a:pt x="248" y="84"/>
                    <a:pt x="248" y="84"/>
                  </a:cubicBezTo>
                  <a:cubicBezTo>
                    <a:pt x="248" y="84"/>
                    <a:pt x="248" y="84"/>
                    <a:pt x="248" y="84"/>
                  </a:cubicBezTo>
                  <a:cubicBezTo>
                    <a:pt x="262" y="99"/>
                    <a:pt x="262" y="99"/>
                    <a:pt x="262" y="99"/>
                  </a:cubicBezTo>
                  <a:cubicBezTo>
                    <a:pt x="266" y="98"/>
                    <a:pt x="266" y="98"/>
                    <a:pt x="266" y="98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59" y="88"/>
                    <a:pt x="259" y="88"/>
                    <a:pt x="259" y="88"/>
                  </a:cubicBezTo>
                  <a:cubicBezTo>
                    <a:pt x="258" y="87"/>
                    <a:pt x="258" y="87"/>
                    <a:pt x="258" y="87"/>
                  </a:cubicBezTo>
                  <a:cubicBezTo>
                    <a:pt x="257" y="86"/>
                    <a:pt x="257" y="86"/>
                    <a:pt x="257" y="86"/>
                  </a:cubicBezTo>
                  <a:cubicBezTo>
                    <a:pt x="268" y="79"/>
                    <a:pt x="268" y="79"/>
                    <a:pt x="268" y="79"/>
                  </a:cubicBezTo>
                  <a:cubicBezTo>
                    <a:pt x="268" y="62"/>
                    <a:pt x="268" y="62"/>
                    <a:pt x="268" y="62"/>
                  </a:cubicBezTo>
                  <a:cubicBezTo>
                    <a:pt x="263" y="63"/>
                    <a:pt x="263" y="63"/>
                    <a:pt x="263" y="63"/>
                  </a:cubicBezTo>
                  <a:cubicBezTo>
                    <a:pt x="263" y="63"/>
                    <a:pt x="263" y="63"/>
                    <a:pt x="263" y="63"/>
                  </a:cubicBezTo>
                  <a:cubicBezTo>
                    <a:pt x="262" y="63"/>
                    <a:pt x="262" y="63"/>
                    <a:pt x="262" y="63"/>
                  </a:cubicBezTo>
                  <a:cubicBezTo>
                    <a:pt x="256" y="60"/>
                    <a:pt x="256" y="60"/>
                    <a:pt x="256" y="60"/>
                  </a:cubicBezTo>
                  <a:cubicBezTo>
                    <a:pt x="254" y="60"/>
                    <a:pt x="250" y="58"/>
                    <a:pt x="246" y="55"/>
                  </a:cubicBezTo>
                  <a:cubicBezTo>
                    <a:pt x="243" y="54"/>
                    <a:pt x="242" y="53"/>
                    <a:pt x="242" y="51"/>
                  </a:cubicBezTo>
                  <a:cubicBezTo>
                    <a:pt x="242" y="52"/>
                    <a:pt x="242" y="52"/>
                    <a:pt x="242" y="52"/>
                  </a:cubicBezTo>
                  <a:cubicBezTo>
                    <a:pt x="242" y="53"/>
                    <a:pt x="241" y="54"/>
                    <a:pt x="240" y="54"/>
                  </a:cubicBezTo>
                  <a:cubicBezTo>
                    <a:pt x="239" y="55"/>
                    <a:pt x="238" y="56"/>
                    <a:pt x="235" y="56"/>
                  </a:cubicBezTo>
                  <a:cubicBezTo>
                    <a:pt x="234" y="56"/>
                    <a:pt x="234" y="56"/>
                    <a:pt x="234" y="56"/>
                  </a:cubicBezTo>
                  <a:cubicBezTo>
                    <a:pt x="234" y="55"/>
                    <a:pt x="234" y="55"/>
                    <a:pt x="234" y="55"/>
                  </a:cubicBezTo>
                  <a:cubicBezTo>
                    <a:pt x="234" y="55"/>
                    <a:pt x="234" y="55"/>
                    <a:pt x="234" y="55"/>
                  </a:cubicBezTo>
                  <a:cubicBezTo>
                    <a:pt x="228" y="51"/>
                    <a:pt x="228" y="51"/>
                    <a:pt x="228" y="51"/>
                  </a:cubicBezTo>
                  <a:cubicBezTo>
                    <a:pt x="223" y="55"/>
                    <a:pt x="223" y="55"/>
                    <a:pt x="223" y="55"/>
                  </a:cubicBezTo>
                  <a:cubicBezTo>
                    <a:pt x="221" y="57"/>
                    <a:pt x="219" y="59"/>
                    <a:pt x="219" y="60"/>
                  </a:cubicBezTo>
                  <a:cubicBezTo>
                    <a:pt x="222" y="66"/>
                    <a:pt x="222" y="66"/>
                    <a:pt x="222" y="66"/>
                  </a:cubicBezTo>
                  <a:cubicBezTo>
                    <a:pt x="223" y="67"/>
                    <a:pt x="223" y="68"/>
                    <a:pt x="222" y="69"/>
                  </a:cubicBezTo>
                  <a:cubicBezTo>
                    <a:pt x="222" y="70"/>
                    <a:pt x="220" y="72"/>
                    <a:pt x="217" y="72"/>
                  </a:cubicBezTo>
                  <a:cubicBezTo>
                    <a:pt x="214" y="73"/>
                    <a:pt x="214" y="73"/>
                    <a:pt x="214" y="73"/>
                  </a:cubicBezTo>
                  <a:cubicBezTo>
                    <a:pt x="212" y="74"/>
                    <a:pt x="209" y="74"/>
                    <a:pt x="208" y="72"/>
                  </a:cubicBezTo>
                  <a:cubicBezTo>
                    <a:pt x="207" y="70"/>
                    <a:pt x="207" y="70"/>
                    <a:pt x="207" y="70"/>
                  </a:cubicBezTo>
                  <a:cubicBezTo>
                    <a:pt x="196" y="60"/>
                    <a:pt x="196" y="60"/>
                    <a:pt x="196" y="60"/>
                  </a:cubicBezTo>
                  <a:cubicBezTo>
                    <a:pt x="192" y="58"/>
                    <a:pt x="189" y="56"/>
                    <a:pt x="188" y="54"/>
                  </a:cubicBezTo>
                  <a:cubicBezTo>
                    <a:pt x="187" y="52"/>
                    <a:pt x="186" y="51"/>
                    <a:pt x="187" y="50"/>
                  </a:cubicBezTo>
                  <a:cubicBezTo>
                    <a:pt x="186" y="47"/>
                    <a:pt x="186" y="44"/>
                    <a:pt x="185" y="43"/>
                  </a:cubicBezTo>
                  <a:cubicBezTo>
                    <a:pt x="183" y="44"/>
                    <a:pt x="183" y="44"/>
                    <a:pt x="183" y="44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82" y="46"/>
                    <a:pt x="183" y="48"/>
                    <a:pt x="184" y="49"/>
                  </a:cubicBezTo>
                  <a:cubicBezTo>
                    <a:pt x="184" y="50"/>
                    <a:pt x="184" y="50"/>
                    <a:pt x="184" y="50"/>
                  </a:cubicBezTo>
                  <a:cubicBezTo>
                    <a:pt x="185" y="50"/>
                    <a:pt x="185" y="50"/>
                    <a:pt x="185" y="50"/>
                  </a:cubicBezTo>
                  <a:cubicBezTo>
                    <a:pt x="184" y="51"/>
                    <a:pt x="184" y="51"/>
                    <a:pt x="184" y="51"/>
                  </a:cubicBezTo>
                  <a:cubicBezTo>
                    <a:pt x="179" y="60"/>
                    <a:pt x="179" y="60"/>
                    <a:pt x="179" y="60"/>
                  </a:cubicBezTo>
                  <a:cubicBezTo>
                    <a:pt x="170" y="58"/>
                    <a:pt x="170" y="58"/>
                    <a:pt x="170" y="58"/>
                  </a:cubicBezTo>
                  <a:cubicBezTo>
                    <a:pt x="168" y="57"/>
                    <a:pt x="168" y="57"/>
                    <a:pt x="168" y="57"/>
                  </a:cubicBezTo>
                  <a:cubicBezTo>
                    <a:pt x="168" y="57"/>
                    <a:pt x="168" y="57"/>
                    <a:pt x="168" y="57"/>
                  </a:cubicBezTo>
                  <a:cubicBezTo>
                    <a:pt x="168" y="56"/>
                    <a:pt x="168" y="56"/>
                    <a:pt x="168" y="56"/>
                  </a:cubicBezTo>
                  <a:cubicBezTo>
                    <a:pt x="168" y="54"/>
                    <a:pt x="168" y="52"/>
                    <a:pt x="168" y="50"/>
                  </a:cubicBezTo>
                  <a:cubicBezTo>
                    <a:pt x="166" y="47"/>
                    <a:pt x="166" y="47"/>
                    <a:pt x="166" y="47"/>
                  </a:cubicBezTo>
                  <a:cubicBezTo>
                    <a:pt x="159" y="42"/>
                    <a:pt x="159" y="42"/>
                    <a:pt x="159" y="42"/>
                  </a:cubicBezTo>
                  <a:cubicBezTo>
                    <a:pt x="158" y="41"/>
                    <a:pt x="158" y="41"/>
                    <a:pt x="158" y="41"/>
                  </a:cubicBezTo>
                  <a:cubicBezTo>
                    <a:pt x="158" y="42"/>
                    <a:pt x="157" y="42"/>
                    <a:pt x="156" y="43"/>
                  </a:cubicBezTo>
                  <a:cubicBezTo>
                    <a:pt x="149" y="42"/>
                    <a:pt x="149" y="42"/>
                    <a:pt x="149" y="42"/>
                  </a:cubicBezTo>
                  <a:cubicBezTo>
                    <a:pt x="146" y="42"/>
                    <a:pt x="145" y="41"/>
                    <a:pt x="144" y="40"/>
                  </a:cubicBezTo>
                  <a:cubicBezTo>
                    <a:pt x="144" y="39"/>
                    <a:pt x="144" y="37"/>
                    <a:pt x="144" y="35"/>
                  </a:cubicBezTo>
                  <a:cubicBezTo>
                    <a:pt x="145" y="34"/>
                    <a:pt x="145" y="34"/>
                    <a:pt x="145" y="34"/>
                  </a:cubicBezTo>
                  <a:cubicBezTo>
                    <a:pt x="142" y="28"/>
                    <a:pt x="142" y="28"/>
                    <a:pt x="142" y="28"/>
                  </a:cubicBezTo>
                  <a:cubicBezTo>
                    <a:pt x="128" y="29"/>
                    <a:pt x="128" y="29"/>
                    <a:pt x="128" y="29"/>
                  </a:cubicBezTo>
                  <a:cubicBezTo>
                    <a:pt x="128" y="31"/>
                    <a:pt x="128" y="32"/>
                    <a:pt x="127" y="34"/>
                  </a:cubicBezTo>
                  <a:cubicBezTo>
                    <a:pt x="126" y="35"/>
                    <a:pt x="125" y="36"/>
                    <a:pt x="124" y="36"/>
                  </a:cubicBezTo>
                  <a:cubicBezTo>
                    <a:pt x="122" y="36"/>
                    <a:pt x="119" y="36"/>
                    <a:pt x="117" y="34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7" y="33"/>
                  </a:cubicBezTo>
                  <a:cubicBezTo>
                    <a:pt x="114" y="30"/>
                    <a:pt x="112" y="27"/>
                    <a:pt x="112" y="24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2" y="25"/>
                    <a:pt x="100" y="25"/>
                    <a:pt x="98" y="24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3" y="24"/>
                    <a:pt x="93" y="24"/>
                    <a:pt x="93" y="24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0" y="29"/>
                    <a:pt x="78" y="29"/>
                    <a:pt x="76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1" y="29"/>
                    <a:pt x="68" y="28"/>
                    <a:pt x="67" y="26"/>
                  </a:cubicBezTo>
                  <a:cubicBezTo>
                    <a:pt x="60" y="21"/>
                    <a:pt x="60" y="21"/>
                    <a:pt x="60" y="21"/>
                  </a:cubicBezTo>
                  <a:lnTo>
                    <a:pt x="52" y="9"/>
                  </a:ln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1" name="Freeform 29"/>
            <p:cNvSpPr>
              <a:spLocks/>
            </p:cNvSpPr>
            <p:nvPr/>
          </p:nvSpPr>
          <p:spPr bwMode="auto">
            <a:xfrm>
              <a:off x="4951167" y="-612798"/>
              <a:ext cx="1703633" cy="1552647"/>
            </a:xfrm>
            <a:custGeom>
              <a:avLst/>
              <a:gdLst>
                <a:gd name="T0" fmla="*/ 353 w 360"/>
                <a:gd name="T1" fmla="*/ 153 h 328"/>
                <a:gd name="T2" fmla="*/ 346 w 360"/>
                <a:gd name="T3" fmla="*/ 119 h 328"/>
                <a:gd name="T4" fmla="*/ 314 w 360"/>
                <a:gd name="T5" fmla="*/ 153 h 328"/>
                <a:gd name="T6" fmla="*/ 309 w 360"/>
                <a:gd name="T7" fmla="*/ 162 h 328"/>
                <a:gd name="T8" fmla="*/ 268 w 360"/>
                <a:gd name="T9" fmla="*/ 169 h 328"/>
                <a:gd name="T10" fmla="*/ 259 w 360"/>
                <a:gd name="T11" fmla="*/ 153 h 328"/>
                <a:gd name="T12" fmla="*/ 248 w 360"/>
                <a:gd name="T13" fmla="*/ 142 h 328"/>
                <a:gd name="T14" fmla="*/ 235 w 360"/>
                <a:gd name="T15" fmla="*/ 131 h 328"/>
                <a:gd name="T16" fmla="*/ 168 w 360"/>
                <a:gd name="T17" fmla="*/ 119 h 328"/>
                <a:gd name="T18" fmla="*/ 129 w 360"/>
                <a:gd name="T19" fmla="*/ 57 h 328"/>
                <a:gd name="T20" fmla="*/ 54 w 360"/>
                <a:gd name="T21" fmla="*/ 8 h 328"/>
                <a:gd name="T22" fmla="*/ 4 w 360"/>
                <a:gd name="T23" fmla="*/ 14 h 328"/>
                <a:gd name="T24" fmla="*/ 4 w 360"/>
                <a:gd name="T25" fmla="*/ 21 h 328"/>
                <a:gd name="T26" fmla="*/ 1 w 360"/>
                <a:gd name="T27" fmla="*/ 28 h 328"/>
                <a:gd name="T28" fmla="*/ 5 w 360"/>
                <a:gd name="T29" fmla="*/ 45 h 328"/>
                <a:gd name="T30" fmla="*/ 21 w 360"/>
                <a:gd name="T31" fmla="*/ 37 h 328"/>
                <a:gd name="T32" fmla="*/ 37 w 360"/>
                <a:gd name="T33" fmla="*/ 49 h 328"/>
                <a:gd name="T34" fmla="*/ 60 w 360"/>
                <a:gd name="T35" fmla="*/ 77 h 328"/>
                <a:gd name="T36" fmla="*/ 74 w 360"/>
                <a:gd name="T37" fmla="*/ 66 h 328"/>
                <a:gd name="T38" fmla="*/ 97 w 360"/>
                <a:gd name="T39" fmla="*/ 52 h 328"/>
                <a:gd name="T40" fmla="*/ 115 w 360"/>
                <a:gd name="T41" fmla="*/ 71 h 328"/>
                <a:gd name="T42" fmla="*/ 119 w 360"/>
                <a:gd name="T43" fmla="*/ 100 h 328"/>
                <a:gd name="T44" fmla="*/ 121 w 360"/>
                <a:gd name="T45" fmla="*/ 131 h 328"/>
                <a:gd name="T46" fmla="*/ 116 w 360"/>
                <a:gd name="T47" fmla="*/ 144 h 328"/>
                <a:gd name="T48" fmla="*/ 112 w 360"/>
                <a:gd name="T49" fmla="*/ 149 h 328"/>
                <a:gd name="T50" fmla="*/ 114 w 360"/>
                <a:gd name="T51" fmla="*/ 168 h 328"/>
                <a:gd name="T52" fmla="*/ 109 w 360"/>
                <a:gd name="T53" fmla="*/ 184 h 328"/>
                <a:gd name="T54" fmla="*/ 95 w 360"/>
                <a:gd name="T55" fmla="*/ 181 h 328"/>
                <a:gd name="T56" fmla="*/ 84 w 360"/>
                <a:gd name="T57" fmla="*/ 204 h 328"/>
                <a:gd name="T58" fmla="*/ 68 w 360"/>
                <a:gd name="T59" fmla="*/ 219 h 328"/>
                <a:gd name="T60" fmla="*/ 80 w 360"/>
                <a:gd name="T61" fmla="*/ 236 h 328"/>
                <a:gd name="T62" fmla="*/ 90 w 360"/>
                <a:gd name="T63" fmla="*/ 249 h 328"/>
                <a:gd name="T64" fmla="*/ 109 w 360"/>
                <a:gd name="T65" fmla="*/ 253 h 328"/>
                <a:gd name="T66" fmla="*/ 118 w 360"/>
                <a:gd name="T67" fmla="*/ 272 h 328"/>
                <a:gd name="T68" fmla="*/ 133 w 360"/>
                <a:gd name="T69" fmla="*/ 284 h 328"/>
                <a:gd name="T70" fmla="*/ 154 w 360"/>
                <a:gd name="T71" fmla="*/ 278 h 328"/>
                <a:gd name="T72" fmla="*/ 167 w 360"/>
                <a:gd name="T73" fmla="*/ 275 h 328"/>
                <a:gd name="T74" fmla="*/ 177 w 360"/>
                <a:gd name="T75" fmla="*/ 289 h 328"/>
                <a:gd name="T76" fmla="*/ 180 w 360"/>
                <a:gd name="T77" fmla="*/ 289 h 328"/>
                <a:gd name="T78" fmla="*/ 200 w 360"/>
                <a:gd name="T79" fmla="*/ 283 h 328"/>
                <a:gd name="T80" fmla="*/ 206 w 360"/>
                <a:gd name="T81" fmla="*/ 292 h 328"/>
                <a:gd name="T82" fmla="*/ 211 w 360"/>
                <a:gd name="T83" fmla="*/ 297 h 328"/>
                <a:gd name="T84" fmla="*/ 229 w 360"/>
                <a:gd name="T85" fmla="*/ 308 h 328"/>
                <a:gd name="T86" fmla="*/ 235 w 360"/>
                <a:gd name="T87" fmla="*/ 303 h 328"/>
                <a:gd name="T88" fmla="*/ 243 w 360"/>
                <a:gd name="T89" fmla="*/ 297 h 328"/>
                <a:gd name="T90" fmla="*/ 255 w 360"/>
                <a:gd name="T91" fmla="*/ 315 h 328"/>
                <a:gd name="T92" fmla="*/ 269 w 360"/>
                <a:gd name="T93" fmla="*/ 328 h 328"/>
                <a:gd name="T94" fmla="*/ 278 w 360"/>
                <a:gd name="T95" fmla="*/ 311 h 328"/>
                <a:gd name="T96" fmla="*/ 296 w 360"/>
                <a:gd name="T97" fmla="*/ 301 h 328"/>
                <a:gd name="T98" fmla="*/ 306 w 360"/>
                <a:gd name="T99" fmla="*/ 305 h 328"/>
                <a:gd name="T100" fmla="*/ 315 w 360"/>
                <a:gd name="T101" fmla="*/ 315 h 328"/>
                <a:gd name="T102" fmla="*/ 318 w 360"/>
                <a:gd name="T103" fmla="*/ 288 h 328"/>
                <a:gd name="T104" fmla="*/ 325 w 360"/>
                <a:gd name="T105" fmla="*/ 243 h 328"/>
                <a:gd name="T106" fmla="*/ 336 w 360"/>
                <a:gd name="T107" fmla="*/ 24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0" h="328">
                  <a:moveTo>
                    <a:pt x="358" y="193"/>
                  </a:moveTo>
                  <a:cubicBezTo>
                    <a:pt x="352" y="153"/>
                    <a:pt x="352" y="153"/>
                    <a:pt x="352" y="153"/>
                  </a:cubicBezTo>
                  <a:cubicBezTo>
                    <a:pt x="353" y="153"/>
                    <a:pt x="353" y="153"/>
                    <a:pt x="353" y="153"/>
                  </a:cubicBezTo>
                  <a:cubicBezTo>
                    <a:pt x="353" y="153"/>
                    <a:pt x="353" y="153"/>
                    <a:pt x="353" y="153"/>
                  </a:cubicBezTo>
                  <a:cubicBezTo>
                    <a:pt x="356" y="148"/>
                    <a:pt x="357" y="145"/>
                    <a:pt x="357" y="142"/>
                  </a:cubicBezTo>
                  <a:cubicBezTo>
                    <a:pt x="355" y="139"/>
                    <a:pt x="355" y="139"/>
                    <a:pt x="355" y="139"/>
                  </a:cubicBezTo>
                  <a:cubicBezTo>
                    <a:pt x="351" y="137"/>
                    <a:pt x="349" y="130"/>
                    <a:pt x="350" y="119"/>
                  </a:cubicBezTo>
                  <a:cubicBezTo>
                    <a:pt x="346" y="119"/>
                    <a:pt x="346" y="119"/>
                    <a:pt x="346" y="119"/>
                  </a:cubicBezTo>
                  <a:cubicBezTo>
                    <a:pt x="343" y="119"/>
                    <a:pt x="340" y="120"/>
                    <a:pt x="337" y="122"/>
                  </a:cubicBezTo>
                  <a:cubicBezTo>
                    <a:pt x="334" y="125"/>
                    <a:pt x="332" y="127"/>
                    <a:pt x="331" y="129"/>
                  </a:cubicBezTo>
                  <a:cubicBezTo>
                    <a:pt x="330" y="134"/>
                    <a:pt x="325" y="137"/>
                    <a:pt x="316" y="140"/>
                  </a:cubicBezTo>
                  <a:cubicBezTo>
                    <a:pt x="314" y="153"/>
                    <a:pt x="314" y="153"/>
                    <a:pt x="314" y="153"/>
                  </a:cubicBezTo>
                  <a:cubicBezTo>
                    <a:pt x="314" y="153"/>
                    <a:pt x="314" y="153"/>
                    <a:pt x="314" y="153"/>
                  </a:cubicBezTo>
                  <a:cubicBezTo>
                    <a:pt x="313" y="153"/>
                    <a:pt x="313" y="153"/>
                    <a:pt x="313" y="153"/>
                  </a:cubicBezTo>
                  <a:cubicBezTo>
                    <a:pt x="309" y="161"/>
                    <a:pt x="309" y="161"/>
                    <a:pt x="309" y="161"/>
                  </a:cubicBezTo>
                  <a:cubicBezTo>
                    <a:pt x="309" y="162"/>
                    <a:pt x="309" y="162"/>
                    <a:pt x="309" y="162"/>
                  </a:cubicBezTo>
                  <a:cubicBezTo>
                    <a:pt x="308" y="162"/>
                    <a:pt x="308" y="162"/>
                    <a:pt x="308" y="162"/>
                  </a:cubicBezTo>
                  <a:cubicBezTo>
                    <a:pt x="308" y="162"/>
                    <a:pt x="308" y="162"/>
                    <a:pt x="308" y="162"/>
                  </a:cubicBezTo>
                  <a:cubicBezTo>
                    <a:pt x="268" y="169"/>
                    <a:pt x="268" y="169"/>
                    <a:pt x="268" y="169"/>
                  </a:cubicBezTo>
                  <a:cubicBezTo>
                    <a:pt x="268" y="169"/>
                    <a:pt x="268" y="169"/>
                    <a:pt x="268" y="169"/>
                  </a:cubicBezTo>
                  <a:cubicBezTo>
                    <a:pt x="267" y="169"/>
                    <a:pt x="267" y="169"/>
                    <a:pt x="267" y="169"/>
                  </a:cubicBezTo>
                  <a:cubicBezTo>
                    <a:pt x="267" y="169"/>
                    <a:pt x="267" y="169"/>
                    <a:pt x="267" y="169"/>
                  </a:cubicBezTo>
                  <a:cubicBezTo>
                    <a:pt x="255" y="156"/>
                    <a:pt x="255" y="156"/>
                    <a:pt x="255" y="156"/>
                  </a:cubicBezTo>
                  <a:cubicBezTo>
                    <a:pt x="259" y="153"/>
                    <a:pt x="259" y="153"/>
                    <a:pt x="259" y="153"/>
                  </a:cubicBezTo>
                  <a:cubicBezTo>
                    <a:pt x="254" y="147"/>
                    <a:pt x="254" y="147"/>
                    <a:pt x="254" y="147"/>
                  </a:cubicBezTo>
                  <a:cubicBezTo>
                    <a:pt x="249" y="143"/>
                    <a:pt x="249" y="143"/>
                    <a:pt x="249" y="143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6" y="131"/>
                    <a:pt x="246" y="131"/>
                    <a:pt x="246" y="131"/>
                  </a:cubicBezTo>
                  <a:cubicBezTo>
                    <a:pt x="235" y="131"/>
                    <a:pt x="235" y="131"/>
                    <a:pt x="235" y="131"/>
                  </a:cubicBezTo>
                  <a:cubicBezTo>
                    <a:pt x="235" y="131"/>
                    <a:pt x="235" y="131"/>
                    <a:pt x="235" y="131"/>
                  </a:cubicBezTo>
                  <a:cubicBezTo>
                    <a:pt x="226" y="125"/>
                    <a:pt x="226" y="125"/>
                    <a:pt x="226" y="125"/>
                  </a:cubicBezTo>
                  <a:cubicBezTo>
                    <a:pt x="194" y="120"/>
                    <a:pt x="194" y="120"/>
                    <a:pt x="194" y="120"/>
                  </a:cubicBezTo>
                  <a:cubicBezTo>
                    <a:pt x="168" y="119"/>
                    <a:pt x="168" y="119"/>
                    <a:pt x="168" y="119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6" y="119"/>
                    <a:pt x="165" y="119"/>
                    <a:pt x="165" y="118"/>
                  </a:cubicBezTo>
                  <a:cubicBezTo>
                    <a:pt x="149" y="84"/>
                    <a:pt x="149" y="84"/>
                    <a:pt x="149" y="84"/>
                  </a:cubicBezTo>
                  <a:cubicBezTo>
                    <a:pt x="148" y="81"/>
                    <a:pt x="141" y="72"/>
                    <a:pt x="129" y="57"/>
                  </a:cubicBezTo>
                  <a:cubicBezTo>
                    <a:pt x="117" y="42"/>
                    <a:pt x="110" y="34"/>
                    <a:pt x="108" y="3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0" y="5"/>
                    <a:pt x="46" y="3"/>
                    <a:pt x="40" y="2"/>
                  </a:cubicBezTo>
                  <a:cubicBezTo>
                    <a:pt x="35" y="0"/>
                    <a:pt x="23" y="4"/>
                    <a:pt x="4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1" y="40"/>
                    <a:pt x="2" y="43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41"/>
                    <a:pt x="19" y="38"/>
                    <a:pt x="21" y="37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7" y="61"/>
                    <a:pt x="41" y="65"/>
                    <a:pt x="48" y="72"/>
                  </a:cubicBezTo>
                  <a:cubicBezTo>
                    <a:pt x="53" y="75"/>
                    <a:pt x="55" y="77"/>
                    <a:pt x="58" y="77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74" y="66"/>
                    <a:pt x="74" y="66"/>
                    <a:pt x="74" y="66"/>
                  </a:cubicBezTo>
                  <a:cubicBezTo>
                    <a:pt x="74" y="66"/>
                    <a:pt x="74" y="66"/>
                    <a:pt x="74" y="66"/>
                  </a:cubicBezTo>
                  <a:cubicBezTo>
                    <a:pt x="74" y="66"/>
                    <a:pt x="74" y="66"/>
                    <a:pt x="74" y="66"/>
                  </a:cubicBezTo>
                  <a:cubicBezTo>
                    <a:pt x="85" y="64"/>
                    <a:pt x="85" y="64"/>
                    <a:pt x="85" y="64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97" y="52"/>
                    <a:pt x="97" y="52"/>
                    <a:pt x="97" y="52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07" y="57"/>
                    <a:pt x="107" y="57"/>
                    <a:pt x="107" y="57"/>
                  </a:cubicBezTo>
                  <a:cubicBezTo>
                    <a:pt x="115" y="71"/>
                    <a:pt x="115" y="71"/>
                    <a:pt x="115" y="71"/>
                  </a:cubicBezTo>
                  <a:cubicBezTo>
                    <a:pt x="118" y="80"/>
                    <a:pt x="118" y="80"/>
                    <a:pt x="118" y="8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16" y="93"/>
                    <a:pt x="116" y="93"/>
                    <a:pt x="116" y="93"/>
                  </a:cubicBezTo>
                  <a:cubicBezTo>
                    <a:pt x="119" y="100"/>
                    <a:pt x="119" y="100"/>
                    <a:pt x="119" y="100"/>
                  </a:cubicBezTo>
                  <a:cubicBezTo>
                    <a:pt x="119" y="101"/>
                    <a:pt x="119" y="101"/>
                    <a:pt x="119" y="101"/>
                  </a:cubicBezTo>
                  <a:cubicBezTo>
                    <a:pt x="117" y="110"/>
                    <a:pt x="117" y="110"/>
                    <a:pt x="117" y="110"/>
                  </a:cubicBezTo>
                  <a:cubicBezTo>
                    <a:pt x="117" y="118"/>
                    <a:pt x="117" y="118"/>
                    <a:pt x="117" y="118"/>
                  </a:cubicBezTo>
                  <a:cubicBezTo>
                    <a:pt x="119" y="125"/>
                    <a:pt x="121" y="130"/>
                    <a:pt x="121" y="131"/>
                  </a:cubicBezTo>
                  <a:cubicBezTo>
                    <a:pt x="120" y="138"/>
                    <a:pt x="120" y="138"/>
                    <a:pt x="120" y="138"/>
                  </a:cubicBezTo>
                  <a:cubicBezTo>
                    <a:pt x="120" y="138"/>
                    <a:pt x="120" y="138"/>
                    <a:pt x="120" y="138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16" y="144"/>
                    <a:pt x="116" y="144"/>
                    <a:pt x="116" y="144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2" y="149"/>
                    <a:pt x="112" y="149"/>
                    <a:pt x="112" y="149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167"/>
                    <a:pt x="114" y="167"/>
                    <a:pt x="114" y="167"/>
                  </a:cubicBezTo>
                  <a:cubicBezTo>
                    <a:pt x="114" y="168"/>
                    <a:pt x="114" y="168"/>
                    <a:pt x="114" y="168"/>
                  </a:cubicBezTo>
                  <a:cubicBezTo>
                    <a:pt x="114" y="168"/>
                    <a:pt x="114" y="168"/>
                    <a:pt x="114" y="168"/>
                  </a:cubicBezTo>
                  <a:cubicBezTo>
                    <a:pt x="114" y="168"/>
                    <a:pt x="114" y="168"/>
                    <a:pt x="114" y="168"/>
                  </a:cubicBezTo>
                  <a:cubicBezTo>
                    <a:pt x="111" y="182"/>
                    <a:pt x="111" y="182"/>
                    <a:pt x="111" y="182"/>
                  </a:cubicBezTo>
                  <a:cubicBezTo>
                    <a:pt x="109" y="184"/>
                    <a:pt x="109" y="184"/>
                    <a:pt x="109" y="184"/>
                  </a:cubicBezTo>
                  <a:cubicBezTo>
                    <a:pt x="108" y="185"/>
                    <a:pt x="106" y="185"/>
                    <a:pt x="103" y="184"/>
                  </a:cubicBezTo>
                  <a:cubicBezTo>
                    <a:pt x="103" y="184"/>
                    <a:pt x="103" y="184"/>
                    <a:pt x="103" y="184"/>
                  </a:cubicBezTo>
                  <a:cubicBezTo>
                    <a:pt x="99" y="180"/>
                    <a:pt x="99" y="180"/>
                    <a:pt x="99" y="180"/>
                  </a:cubicBezTo>
                  <a:cubicBezTo>
                    <a:pt x="95" y="181"/>
                    <a:pt x="95" y="181"/>
                    <a:pt x="95" y="181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84" y="203"/>
                    <a:pt x="84" y="203"/>
                    <a:pt x="84" y="203"/>
                  </a:cubicBezTo>
                  <a:cubicBezTo>
                    <a:pt x="84" y="204"/>
                    <a:pt x="84" y="204"/>
                    <a:pt x="84" y="204"/>
                  </a:cubicBezTo>
                  <a:cubicBezTo>
                    <a:pt x="84" y="204"/>
                    <a:pt x="84" y="204"/>
                    <a:pt x="84" y="204"/>
                  </a:cubicBezTo>
                  <a:cubicBezTo>
                    <a:pt x="78" y="209"/>
                    <a:pt x="78" y="209"/>
                    <a:pt x="78" y="209"/>
                  </a:cubicBezTo>
                  <a:cubicBezTo>
                    <a:pt x="77" y="209"/>
                    <a:pt x="77" y="209"/>
                    <a:pt x="77" y="209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68" y="219"/>
                    <a:pt x="68" y="219"/>
                    <a:pt x="68" y="219"/>
                  </a:cubicBezTo>
                  <a:cubicBezTo>
                    <a:pt x="71" y="225"/>
                    <a:pt x="71" y="225"/>
                    <a:pt x="71" y="225"/>
                  </a:cubicBezTo>
                  <a:cubicBezTo>
                    <a:pt x="72" y="225"/>
                    <a:pt x="72" y="225"/>
                    <a:pt x="72" y="225"/>
                  </a:cubicBezTo>
                  <a:cubicBezTo>
                    <a:pt x="80" y="235"/>
                    <a:pt x="80" y="235"/>
                    <a:pt x="80" y="235"/>
                  </a:cubicBezTo>
                  <a:cubicBezTo>
                    <a:pt x="80" y="236"/>
                    <a:pt x="80" y="236"/>
                    <a:pt x="80" y="236"/>
                  </a:cubicBezTo>
                  <a:cubicBezTo>
                    <a:pt x="80" y="239"/>
                    <a:pt x="80" y="239"/>
                    <a:pt x="80" y="239"/>
                  </a:cubicBezTo>
                  <a:cubicBezTo>
                    <a:pt x="89" y="240"/>
                    <a:pt x="89" y="240"/>
                    <a:pt x="89" y="240"/>
                  </a:cubicBezTo>
                  <a:cubicBezTo>
                    <a:pt x="90" y="248"/>
                    <a:pt x="90" y="248"/>
                    <a:pt x="90" y="248"/>
                  </a:cubicBezTo>
                  <a:cubicBezTo>
                    <a:pt x="90" y="249"/>
                    <a:pt x="90" y="249"/>
                    <a:pt x="90" y="249"/>
                  </a:cubicBezTo>
                  <a:cubicBezTo>
                    <a:pt x="91" y="258"/>
                    <a:pt x="91" y="258"/>
                    <a:pt x="91" y="258"/>
                  </a:cubicBezTo>
                  <a:cubicBezTo>
                    <a:pt x="94" y="260"/>
                    <a:pt x="94" y="260"/>
                    <a:pt x="94" y="260"/>
                  </a:cubicBezTo>
                  <a:cubicBezTo>
                    <a:pt x="102" y="258"/>
                    <a:pt x="102" y="258"/>
                    <a:pt x="102" y="258"/>
                  </a:cubicBezTo>
                  <a:cubicBezTo>
                    <a:pt x="109" y="253"/>
                    <a:pt x="109" y="253"/>
                    <a:pt x="109" y="253"/>
                  </a:cubicBezTo>
                  <a:cubicBezTo>
                    <a:pt x="111" y="253"/>
                    <a:pt x="111" y="253"/>
                    <a:pt x="111" y="253"/>
                  </a:cubicBezTo>
                  <a:cubicBezTo>
                    <a:pt x="113" y="266"/>
                    <a:pt x="113" y="266"/>
                    <a:pt x="113" y="266"/>
                  </a:cubicBezTo>
                  <a:cubicBezTo>
                    <a:pt x="117" y="271"/>
                    <a:pt x="117" y="271"/>
                    <a:pt x="117" y="271"/>
                  </a:cubicBezTo>
                  <a:cubicBezTo>
                    <a:pt x="118" y="272"/>
                    <a:pt x="118" y="272"/>
                    <a:pt x="118" y="272"/>
                  </a:cubicBezTo>
                  <a:cubicBezTo>
                    <a:pt x="121" y="277"/>
                    <a:pt x="121" y="277"/>
                    <a:pt x="121" y="277"/>
                  </a:cubicBezTo>
                  <a:cubicBezTo>
                    <a:pt x="127" y="282"/>
                    <a:pt x="127" y="282"/>
                    <a:pt x="127" y="282"/>
                  </a:cubicBezTo>
                  <a:cubicBezTo>
                    <a:pt x="127" y="283"/>
                    <a:pt x="129" y="283"/>
                    <a:pt x="131" y="283"/>
                  </a:cubicBezTo>
                  <a:cubicBezTo>
                    <a:pt x="133" y="284"/>
                    <a:pt x="133" y="284"/>
                    <a:pt x="133" y="284"/>
                  </a:cubicBezTo>
                  <a:cubicBezTo>
                    <a:pt x="137" y="282"/>
                    <a:pt x="137" y="282"/>
                    <a:pt x="137" y="282"/>
                  </a:cubicBezTo>
                  <a:cubicBezTo>
                    <a:pt x="140" y="281"/>
                    <a:pt x="143" y="280"/>
                    <a:pt x="146" y="279"/>
                  </a:cubicBezTo>
                  <a:cubicBezTo>
                    <a:pt x="148" y="278"/>
                    <a:pt x="148" y="278"/>
                    <a:pt x="148" y="278"/>
                  </a:cubicBezTo>
                  <a:cubicBezTo>
                    <a:pt x="154" y="278"/>
                    <a:pt x="154" y="278"/>
                    <a:pt x="154" y="278"/>
                  </a:cubicBezTo>
                  <a:cubicBezTo>
                    <a:pt x="156" y="278"/>
                    <a:pt x="157" y="278"/>
                    <a:pt x="158" y="279"/>
                  </a:cubicBezTo>
                  <a:cubicBezTo>
                    <a:pt x="166" y="274"/>
                    <a:pt x="166" y="274"/>
                    <a:pt x="166" y="274"/>
                  </a:cubicBezTo>
                  <a:cubicBezTo>
                    <a:pt x="167" y="274"/>
                    <a:pt x="167" y="274"/>
                    <a:pt x="167" y="274"/>
                  </a:cubicBezTo>
                  <a:cubicBezTo>
                    <a:pt x="167" y="275"/>
                    <a:pt x="167" y="275"/>
                    <a:pt x="167" y="275"/>
                  </a:cubicBezTo>
                  <a:cubicBezTo>
                    <a:pt x="168" y="274"/>
                    <a:pt x="168" y="274"/>
                    <a:pt x="168" y="274"/>
                  </a:cubicBezTo>
                  <a:cubicBezTo>
                    <a:pt x="169" y="275"/>
                    <a:pt x="169" y="275"/>
                    <a:pt x="169" y="275"/>
                  </a:cubicBezTo>
                  <a:cubicBezTo>
                    <a:pt x="172" y="279"/>
                    <a:pt x="173" y="282"/>
                    <a:pt x="173" y="283"/>
                  </a:cubicBezTo>
                  <a:cubicBezTo>
                    <a:pt x="177" y="289"/>
                    <a:pt x="177" y="289"/>
                    <a:pt x="177" y="289"/>
                  </a:cubicBezTo>
                  <a:cubicBezTo>
                    <a:pt x="180" y="290"/>
                    <a:pt x="180" y="290"/>
                    <a:pt x="180" y="290"/>
                  </a:cubicBezTo>
                  <a:cubicBezTo>
                    <a:pt x="180" y="290"/>
                    <a:pt x="180" y="290"/>
                    <a:pt x="180" y="290"/>
                  </a:cubicBezTo>
                  <a:cubicBezTo>
                    <a:pt x="181" y="290"/>
                    <a:pt x="181" y="290"/>
                    <a:pt x="181" y="290"/>
                  </a:cubicBezTo>
                  <a:cubicBezTo>
                    <a:pt x="180" y="289"/>
                    <a:pt x="180" y="289"/>
                    <a:pt x="180" y="289"/>
                  </a:cubicBezTo>
                  <a:cubicBezTo>
                    <a:pt x="179" y="287"/>
                    <a:pt x="179" y="286"/>
                    <a:pt x="180" y="285"/>
                  </a:cubicBezTo>
                  <a:cubicBezTo>
                    <a:pt x="181" y="284"/>
                    <a:pt x="182" y="283"/>
                    <a:pt x="185" y="283"/>
                  </a:cubicBezTo>
                  <a:cubicBezTo>
                    <a:pt x="199" y="283"/>
                    <a:pt x="199" y="283"/>
                    <a:pt x="199" y="283"/>
                  </a:cubicBezTo>
                  <a:cubicBezTo>
                    <a:pt x="200" y="283"/>
                    <a:pt x="200" y="283"/>
                    <a:pt x="200" y="283"/>
                  </a:cubicBezTo>
                  <a:cubicBezTo>
                    <a:pt x="201" y="283"/>
                    <a:pt x="201" y="283"/>
                    <a:pt x="201" y="283"/>
                  </a:cubicBezTo>
                  <a:cubicBezTo>
                    <a:pt x="201" y="283"/>
                    <a:pt x="201" y="283"/>
                    <a:pt x="201" y="283"/>
                  </a:cubicBezTo>
                  <a:cubicBezTo>
                    <a:pt x="201" y="283"/>
                    <a:pt x="201" y="283"/>
                    <a:pt x="201" y="283"/>
                  </a:cubicBezTo>
                  <a:cubicBezTo>
                    <a:pt x="206" y="292"/>
                    <a:pt x="206" y="292"/>
                    <a:pt x="206" y="292"/>
                  </a:cubicBezTo>
                  <a:cubicBezTo>
                    <a:pt x="205" y="296"/>
                    <a:pt x="205" y="296"/>
                    <a:pt x="205" y="296"/>
                  </a:cubicBezTo>
                  <a:cubicBezTo>
                    <a:pt x="205" y="296"/>
                    <a:pt x="205" y="296"/>
                    <a:pt x="205" y="296"/>
                  </a:cubicBezTo>
                  <a:cubicBezTo>
                    <a:pt x="211" y="297"/>
                    <a:pt x="211" y="297"/>
                    <a:pt x="211" y="297"/>
                  </a:cubicBezTo>
                  <a:cubicBezTo>
                    <a:pt x="211" y="297"/>
                    <a:pt x="211" y="297"/>
                    <a:pt x="211" y="297"/>
                  </a:cubicBezTo>
                  <a:cubicBezTo>
                    <a:pt x="211" y="296"/>
                    <a:pt x="211" y="295"/>
                    <a:pt x="211" y="295"/>
                  </a:cubicBezTo>
                  <a:cubicBezTo>
                    <a:pt x="213" y="294"/>
                    <a:pt x="213" y="294"/>
                    <a:pt x="213" y="294"/>
                  </a:cubicBezTo>
                  <a:cubicBezTo>
                    <a:pt x="227" y="303"/>
                    <a:pt x="227" y="303"/>
                    <a:pt x="227" y="303"/>
                  </a:cubicBezTo>
                  <a:cubicBezTo>
                    <a:pt x="228" y="305"/>
                    <a:pt x="229" y="306"/>
                    <a:pt x="229" y="308"/>
                  </a:cubicBezTo>
                  <a:cubicBezTo>
                    <a:pt x="229" y="314"/>
                    <a:pt x="229" y="314"/>
                    <a:pt x="229" y="314"/>
                  </a:cubicBezTo>
                  <a:cubicBezTo>
                    <a:pt x="234" y="315"/>
                    <a:pt x="234" y="315"/>
                    <a:pt x="234" y="315"/>
                  </a:cubicBezTo>
                  <a:cubicBezTo>
                    <a:pt x="237" y="310"/>
                    <a:pt x="237" y="310"/>
                    <a:pt x="237" y="310"/>
                  </a:cubicBezTo>
                  <a:cubicBezTo>
                    <a:pt x="235" y="307"/>
                    <a:pt x="235" y="305"/>
                    <a:pt x="235" y="303"/>
                  </a:cubicBezTo>
                  <a:cubicBezTo>
                    <a:pt x="235" y="302"/>
                    <a:pt x="236" y="301"/>
                    <a:pt x="237" y="300"/>
                  </a:cubicBezTo>
                  <a:cubicBezTo>
                    <a:pt x="239" y="299"/>
                    <a:pt x="239" y="299"/>
                    <a:pt x="239" y="299"/>
                  </a:cubicBezTo>
                  <a:cubicBezTo>
                    <a:pt x="239" y="298"/>
                    <a:pt x="239" y="297"/>
                    <a:pt x="240" y="297"/>
                  </a:cubicBezTo>
                  <a:cubicBezTo>
                    <a:pt x="243" y="297"/>
                    <a:pt x="243" y="297"/>
                    <a:pt x="243" y="297"/>
                  </a:cubicBezTo>
                  <a:cubicBezTo>
                    <a:pt x="245" y="299"/>
                    <a:pt x="247" y="303"/>
                    <a:pt x="248" y="309"/>
                  </a:cubicBezTo>
                  <a:cubicBezTo>
                    <a:pt x="248" y="310"/>
                    <a:pt x="248" y="310"/>
                    <a:pt x="248" y="310"/>
                  </a:cubicBezTo>
                  <a:cubicBezTo>
                    <a:pt x="249" y="311"/>
                    <a:pt x="249" y="311"/>
                    <a:pt x="249" y="311"/>
                  </a:cubicBezTo>
                  <a:cubicBezTo>
                    <a:pt x="249" y="312"/>
                    <a:pt x="251" y="313"/>
                    <a:pt x="255" y="315"/>
                  </a:cubicBezTo>
                  <a:cubicBezTo>
                    <a:pt x="255" y="315"/>
                    <a:pt x="255" y="315"/>
                    <a:pt x="255" y="315"/>
                  </a:cubicBezTo>
                  <a:cubicBezTo>
                    <a:pt x="256" y="315"/>
                    <a:pt x="256" y="315"/>
                    <a:pt x="256" y="315"/>
                  </a:cubicBezTo>
                  <a:cubicBezTo>
                    <a:pt x="269" y="328"/>
                    <a:pt x="269" y="328"/>
                    <a:pt x="269" y="328"/>
                  </a:cubicBezTo>
                  <a:cubicBezTo>
                    <a:pt x="269" y="328"/>
                    <a:pt x="269" y="328"/>
                    <a:pt x="269" y="328"/>
                  </a:cubicBezTo>
                  <a:cubicBezTo>
                    <a:pt x="275" y="326"/>
                    <a:pt x="275" y="326"/>
                    <a:pt x="275" y="326"/>
                  </a:cubicBezTo>
                  <a:cubicBezTo>
                    <a:pt x="274" y="324"/>
                    <a:pt x="274" y="324"/>
                    <a:pt x="274" y="324"/>
                  </a:cubicBezTo>
                  <a:cubicBezTo>
                    <a:pt x="272" y="322"/>
                    <a:pt x="272" y="320"/>
                    <a:pt x="272" y="319"/>
                  </a:cubicBezTo>
                  <a:cubicBezTo>
                    <a:pt x="272" y="316"/>
                    <a:pt x="274" y="313"/>
                    <a:pt x="278" y="311"/>
                  </a:cubicBezTo>
                  <a:cubicBezTo>
                    <a:pt x="285" y="305"/>
                    <a:pt x="285" y="305"/>
                    <a:pt x="285" y="305"/>
                  </a:cubicBezTo>
                  <a:cubicBezTo>
                    <a:pt x="293" y="310"/>
                    <a:pt x="293" y="310"/>
                    <a:pt x="293" y="310"/>
                  </a:cubicBezTo>
                  <a:cubicBezTo>
                    <a:pt x="294" y="310"/>
                    <a:pt x="294" y="310"/>
                    <a:pt x="294" y="310"/>
                  </a:cubicBezTo>
                  <a:cubicBezTo>
                    <a:pt x="296" y="301"/>
                    <a:pt x="296" y="301"/>
                    <a:pt x="296" y="301"/>
                  </a:cubicBezTo>
                  <a:cubicBezTo>
                    <a:pt x="296" y="300"/>
                    <a:pt x="296" y="300"/>
                    <a:pt x="296" y="300"/>
                  </a:cubicBezTo>
                  <a:cubicBezTo>
                    <a:pt x="297" y="299"/>
                    <a:pt x="297" y="299"/>
                    <a:pt x="297" y="299"/>
                  </a:cubicBezTo>
                  <a:cubicBezTo>
                    <a:pt x="304" y="300"/>
                    <a:pt x="304" y="300"/>
                    <a:pt x="304" y="300"/>
                  </a:cubicBezTo>
                  <a:cubicBezTo>
                    <a:pt x="305" y="301"/>
                    <a:pt x="306" y="303"/>
                    <a:pt x="306" y="305"/>
                  </a:cubicBezTo>
                  <a:cubicBezTo>
                    <a:pt x="306" y="306"/>
                    <a:pt x="305" y="308"/>
                    <a:pt x="303" y="310"/>
                  </a:cubicBezTo>
                  <a:cubicBezTo>
                    <a:pt x="305" y="311"/>
                    <a:pt x="305" y="311"/>
                    <a:pt x="305" y="311"/>
                  </a:cubicBezTo>
                  <a:cubicBezTo>
                    <a:pt x="309" y="313"/>
                    <a:pt x="312" y="314"/>
                    <a:pt x="314" y="315"/>
                  </a:cubicBezTo>
                  <a:cubicBezTo>
                    <a:pt x="315" y="315"/>
                    <a:pt x="315" y="315"/>
                    <a:pt x="315" y="315"/>
                  </a:cubicBezTo>
                  <a:cubicBezTo>
                    <a:pt x="315" y="315"/>
                    <a:pt x="315" y="315"/>
                    <a:pt x="315" y="315"/>
                  </a:cubicBezTo>
                  <a:cubicBezTo>
                    <a:pt x="320" y="317"/>
                    <a:pt x="320" y="317"/>
                    <a:pt x="320" y="317"/>
                  </a:cubicBezTo>
                  <a:cubicBezTo>
                    <a:pt x="324" y="317"/>
                    <a:pt x="324" y="317"/>
                    <a:pt x="324" y="317"/>
                  </a:cubicBezTo>
                  <a:cubicBezTo>
                    <a:pt x="318" y="288"/>
                    <a:pt x="318" y="288"/>
                    <a:pt x="318" y="288"/>
                  </a:cubicBezTo>
                  <a:cubicBezTo>
                    <a:pt x="314" y="285"/>
                    <a:pt x="310" y="281"/>
                    <a:pt x="307" y="275"/>
                  </a:cubicBezTo>
                  <a:cubicBezTo>
                    <a:pt x="304" y="270"/>
                    <a:pt x="305" y="263"/>
                    <a:pt x="312" y="255"/>
                  </a:cubicBezTo>
                  <a:cubicBezTo>
                    <a:pt x="315" y="251"/>
                    <a:pt x="320" y="247"/>
                    <a:pt x="325" y="243"/>
                  </a:cubicBezTo>
                  <a:cubicBezTo>
                    <a:pt x="325" y="243"/>
                    <a:pt x="325" y="243"/>
                    <a:pt x="325" y="243"/>
                  </a:cubicBezTo>
                  <a:cubicBezTo>
                    <a:pt x="325" y="243"/>
                    <a:pt x="325" y="243"/>
                    <a:pt x="325" y="243"/>
                  </a:cubicBezTo>
                  <a:cubicBezTo>
                    <a:pt x="331" y="243"/>
                    <a:pt x="331" y="243"/>
                    <a:pt x="331" y="243"/>
                  </a:cubicBezTo>
                  <a:cubicBezTo>
                    <a:pt x="331" y="243"/>
                    <a:pt x="331" y="243"/>
                    <a:pt x="331" y="243"/>
                  </a:cubicBezTo>
                  <a:cubicBezTo>
                    <a:pt x="336" y="245"/>
                    <a:pt x="336" y="245"/>
                    <a:pt x="336" y="245"/>
                  </a:cubicBezTo>
                  <a:cubicBezTo>
                    <a:pt x="346" y="245"/>
                    <a:pt x="346" y="245"/>
                    <a:pt x="346" y="245"/>
                  </a:cubicBezTo>
                  <a:cubicBezTo>
                    <a:pt x="350" y="243"/>
                    <a:pt x="353" y="237"/>
                    <a:pt x="357" y="228"/>
                  </a:cubicBezTo>
                  <a:cubicBezTo>
                    <a:pt x="360" y="222"/>
                    <a:pt x="360" y="211"/>
                    <a:pt x="358" y="193"/>
                  </a:cubicBez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2" name="Freeform 31"/>
            <p:cNvSpPr>
              <a:spLocks/>
            </p:cNvSpPr>
            <p:nvPr/>
          </p:nvSpPr>
          <p:spPr bwMode="auto">
            <a:xfrm>
              <a:off x="5575245" y="3229812"/>
              <a:ext cx="161052" cy="145954"/>
            </a:xfrm>
            <a:custGeom>
              <a:avLst/>
              <a:gdLst>
                <a:gd name="T0" fmla="*/ 31 w 34"/>
                <a:gd name="T1" fmla="*/ 17 h 31"/>
                <a:gd name="T2" fmla="*/ 34 w 34"/>
                <a:gd name="T3" fmla="*/ 13 h 31"/>
                <a:gd name="T4" fmla="*/ 34 w 34"/>
                <a:gd name="T5" fmla="*/ 13 h 31"/>
                <a:gd name="T6" fmla="*/ 34 w 34"/>
                <a:gd name="T7" fmla="*/ 13 h 31"/>
                <a:gd name="T8" fmla="*/ 34 w 34"/>
                <a:gd name="T9" fmla="*/ 13 h 31"/>
                <a:gd name="T10" fmla="*/ 24 w 34"/>
                <a:gd name="T11" fmla="*/ 5 h 31"/>
                <a:gd name="T12" fmla="*/ 11 w 34"/>
                <a:gd name="T13" fmla="*/ 1 h 31"/>
                <a:gd name="T14" fmla="*/ 7 w 34"/>
                <a:gd name="T15" fmla="*/ 2 h 31"/>
                <a:gd name="T16" fmla="*/ 7 w 34"/>
                <a:gd name="T17" fmla="*/ 11 h 31"/>
                <a:gd name="T18" fmla="*/ 2 w 34"/>
                <a:gd name="T19" fmla="*/ 19 h 31"/>
                <a:gd name="T20" fmla="*/ 0 w 34"/>
                <a:gd name="T21" fmla="*/ 21 h 31"/>
                <a:gd name="T22" fmla="*/ 4 w 34"/>
                <a:gd name="T23" fmla="*/ 25 h 31"/>
                <a:gd name="T24" fmla="*/ 5 w 34"/>
                <a:gd name="T25" fmla="*/ 25 h 31"/>
                <a:gd name="T26" fmla="*/ 6 w 34"/>
                <a:gd name="T27" fmla="*/ 29 h 31"/>
                <a:gd name="T28" fmla="*/ 11 w 34"/>
                <a:gd name="T29" fmla="*/ 31 h 31"/>
                <a:gd name="T30" fmla="*/ 17 w 34"/>
                <a:gd name="T31" fmla="*/ 28 h 31"/>
                <a:gd name="T32" fmla="*/ 26 w 34"/>
                <a:gd name="T33" fmla="*/ 30 h 31"/>
                <a:gd name="T34" fmla="*/ 26 w 34"/>
                <a:gd name="T35" fmla="*/ 27 h 31"/>
                <a:gd name="T36" fmla="*/ 31 w 34"/>
                <a:gd name="T37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31">
                  <a:moveTo>
                    <a:pt x="31" y="17"/>
                  </a:move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9" y="1"/>
                    <a:pt x="14" y="0"/>
                    <a:pt x="11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3"/>
                    <a:pt x="5" y="17"/>
                    <a:pt x="2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3" y="29"/>
                    <a:pt x="15" y="28"/>
                    <a:pt x="17" y="28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7" y="21"/>
                    <a:pt x="29" y="18"/>
                    <a:pt x="31" y="17"/>
                  </a:cubicBez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3" name="Freeform 32"/>
            <p:cNvSpPr>
              <a:spLocks/>
            </p:cNvSpPr>
            <p:nvPr/>
          </p:nvSpPr>
          <p:spPr bwMode="auto">
            <a:xfrm>
              <a:off x="4822827" y="2688776"/>
              <a:ext cx="895854" cy="692023"/>
            </a:xfrm>
            <a:custGeom>
              <a:avLst/>
              <a:gdLst>
                <a:gd name="T0" fmla="*/ 120 w 189"/>
                <a:gd name="T1" fmla="*/ 23 h 146"/>
                <a:gd name="T2" fmla="*/ 85 w 189"/>
                <a:gd name="T3" fmla="*/ 9 h 146"/>
                <a:gd name="T4" fmla="*/ 85 w 189"/>
                <a:gd name="T5" fmla="*/ 1 h 146"/>
                <a:gd name="T6" fmla="*/ 82 w 189"/>
                <a:gd name="T7" fmla="*/ 0 h 146"/>
                <a:gd name="T8" fmla="*/ 66 w 189"/>
                <a:gd name="T9" fmla="*/ 16 h 146"/>
                <a:gd name="T10" fmla="*/ 58 w 189"/>
                <a:gd name="T11" fmla="*/ 24 h 146"/>
                <a:gd name="T12" fmla="*/ 48 w 189"/>
                <a:gd name="T13" fmla="*/ 19 h 146"/>
                <a:gd name="T14" fmla="*/ 31 w 189"/>
                <a:gd name="T15" fmla="*/ 25 h 146"/>
                <a:gd name="T16" fmla="*/ 10 w 189"/>
                <a:gd name="T17" fmla="*/ 11 h 146"/>
                <a:gd name="T18" fmla="*/ 2 w 189"/>
                <a:gd name="T19" fmla="*/ 17 h 146"/>
                <a:gd name="T20" fmla="*/ 2 w 189"/>
                <a:gd name="T21" fmla="*/ 18 h 146"/>
                <a:gd name="T22" fmla="*/ 0 w 189"/>
                <a:gd name="T23" fmla="*/ 20 h 146"/>
                <a:gd name="T24" fmla="*/ 4 w 189"/>
                <a:gd name="T25" fmla="*/ 21 h 146"/>
                <a:gd name="T26" fmla="*/ 5 w 189"/>
                <a:gd name="T27" fmla="*/ 21 h 146"/>
                <a:gd name="T28" fmla="*/ 34 w 189"/>
                <a:gd name="T29" fmla="*/ 43 h 146"/>
                <a:gd name="T30" fmla="*/ 62 w 189"/>
                <a:gd name="T31" fmla="*/ 75 h 146"/>
                <a:gd name="T32" fmla="*/ 90 w 189"/>
                <a:gd name="T33" fmla="*/ 72 h 146"/>
                <a:gd name="T34" fmla="*/ 91 w 189"/>
                <a:gd name="T35" fmla="*/ 71 h 146"/>
                <a:gd name="T36" fmla="*/ 99 w 189"/>
                <a:gd name="T37" fmla="*/ 73 h 146"/>
                <a:gd name="T38" fmla="*/ 100 w 189"/>
                <a:gd name="T39" fmla="*/ 75 h 146"/>
                <a:gd name="T40" fmla="*/ 93 w 189"/>
                <a:gd name="T41" fmla="*/ 93 h 146"/>
                <a:gd name="T42" fmla="*/ 84 w 189"/>
                <a:gd name="T43" fmla="*/ 93 h 146"/>
                <a:gd name="T44" fmla="*/ 74 w 189"/>
                <a:gd name="T45" fmla="*/ 117 h 146"/>
                <a:gd name="T46" fmla="*/ 89 w 189"/>
                <a:gd name="T47" fmla="*/ 127 h 146"/>
                <a:gd name="T48" fmla="*/ 93 w 189"/>
                <a:gd name="T49" fmla="*/ 133 h 146"/>
                <a:gd name="T50" fmla="*/ 100 w 189"/>
                <a:gd name="T51" fmla="*/ 133 h 146"/>
                <a:gd name="T52" fmla="*/ 115 w 189"/>
                <a:gd name="T53" fmla="*/ 139 h 146"/>
                <a:gd name="T54" fmla="*/ 118 w 189"/>
                <a:gd name="T55" fmla="*/ 143 h 146"/>
                <a:gd name="T56" fmla="*/ 132 w 189"/>
                <a:gd name="T57" fmla="*/ 144 h 146"/>
                <a:gd name="T58" fmla="*/ 152 w 189"/>
                <a:gd name="T59" fmla="*/ 143 h 146"/>
                <a:gd name="T60" fmla="*/ 159 w 189"/>
                <a:gd name="T61" fmla="*/ 139 h 146"/>
                <a:gd name="T62" fmla="*/ 158 w 189"/>
                <a:gd name="T63" fmla="*/ 131 h 146"/>
                <a:gd name="T64" fmla="*/ 162 w 189"/>
                <a:gd name="T65" fmla="*/ 119 h 146"/>
                <a:gd name="T66" fmla="*/ 170 w 189"/>
                <a:gd name="T67" fmla="*/ 111 h 146"/>
                <a:gd name="T68" fmla="*/ 186 w 189"/>
                <a:gd name="T69" fmla="*/ 111 h 146"/>
                <a:gd name="T70" fmla="*/ 181 w 189"/>
                <a:gd name="T71" fmla="*/ 98 h 146"/>
                <a:gd name="T72" fmla="*/ 174 w 189"/>
                <a:gd name="T73" fmla="*/ 97 h 146"/>
                <a:gd name="T74" fmla="*/ 174 w 189"/>
                <a:gd name="T75" fmla="*/ 97 h 146"/>
                <a:gd name="T76" fmla="*/ 156 w 189"/>
                <a:gd name="T77" fmla="*/ 86 h 146"/>
                <a:gd name="T78" fmla="*/ 147 w 189"/>
                <a:gd name="T79" fmla="*/ 83 h 146"/>
                <a:gd name="T80" fmla="*/ 132 w 189"/>
                <a:gd name="T81" fmla="*/ 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9" h="146">
                  <a:moveTo>
                    <a:pt x="132" y="43"/>
                  </a:moveTo>
                  <a:cubicBezTo>
                    <a:pt x="128" y="39"/>
                    <a:pt x="124" y="33"/>
                    <a:pt x="120" y="23"/>
                  </a:cubicBezTo>
                  <a:cubicBezTo>
                    <a:pt x="109" y="23"/>
                    <a:pt x="102" y="21"/>
                    <a:pt x="99" y="17"/>
                  </a:cubicBezTo>
                  <a:cubicBezTo>
                    <a:pt x="96" y="13"/>
                    <a:pt x="92" y="11"/>
                    <a:pt x="85" y="9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7" y="3"/>
                    <a:pt x="74" y="5"/>
                    <a:pt x="72" y="8"/>
                  </a:cubicBezTo>
                  <a:cubicBezTo>
                    <a:pt x="71" y="11"/>
                    <a:pt x="69" y="14"/>
                    <a:pt x="66" y="16"/>
                  </a:cubicBezTo>
                  <a:cubicBezTo>
                    <a:pt x="64" y="23"/>
                    <a:pt x="62" y="26"/>
                    <a:pt x="60" y="26"/>
                  </a:cubicBezTo>
                  <a:cubicBezTo>
                    <a:pt x="59" y="26"/>
                    <a:pt x="58" y="25"/>
                    <a:pt x="58" y="24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2" y="20"/>
                    <a:pt x="50" y="19"/>
                    <a:pt x="48" y="19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1" y="23"/>
                    <a:pt x="37" y="25"/>
                    <a:pt x="31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1" y="22"/>
                    <a:pt x="9" y="17"/>
                    <a:pt x="10" y="11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12" y="31"/>
                    <a:pt x="17" y="37"/>
                    <a:pt x="20" y="38"/>
                  </a:cubicBezTo>
                  <a:cubicBezTo>
                    <a:pt x="21" y="39"/>
                    <a:pt x="26" y="41"/>
                    <a:pt x="34" y="43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3" y="50"/>
                    <a:pt x="58" y="59"/>
                    <a:pt x="62" y="75"/>
                  </a:cubicBezTo>
                  <a:cubicBezTo>
                    <a:pt x="69" y="79"/>
                    <a:pt x="73" y="81"/>
                    <a:pt x="76" y="81"/>
                  </a:cubicBezTo>
                  <a:cubicBezTo>
                    <a:pt x="78" y="79"/>
                    <a:pt x="83" y="77"/>
                    <a:pt x="90" y="72"/>
                  </a:cubicBezTo>
                  <a:cubicBezTo>
                    <a:pt x="90" y="72"/>
                    <a:pt x="90" y="72"/>
                    <a:pt x="90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100" y="75"/>
                    <a:pt x="100" y="75"/>
                    <a:pt x="100" y="75"/>
                  </a:cubicBezTo>
                  <a:cubicBezTo>
                    <a:pt x="99" y="76"/>
                    <a:pt x="99" y="76"/>
                    <a:pt x="99" y="76"/>
                  </a:cubicBezTo>
                  <a:cubicBezTo>
                    <a:pt x="97" y="85"/>
                    <a:pt x="95" y="91"/>
                    <a:pt x="93" y="93"/>
                  </a:cubicBezTo>
                  <a:cubicBezTo>
                    <a:pt x="84" y="93"/>
                    <a:pt x="84" y="93"/>
                    <a:pt x="84" y="93"/>
                  </a:cubicBezTo>
                  <a:cubicBezTo>
                    <a:pt x="84" y="93"/>
                    <a:pt x="84" y="93"/>
                    <a:pt x="84" y="93"/>
                  </a:cubicBezTo>
                  <a:cubicBezTo>
                    <a:pt x="84" y="97"/>
                    <a:pt x="81" y="103"/>
                    <a:pt x="76" y="111"/>
                  </a:cubicBezTo>
                  <a:cubicBezTo>
                    <a:pt x="74" y="113"/>
                    <a:pt x="74" y="115"/>
                    <a:pt x="74" y="117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5" y="126"/>
                    <a:pt x="87" y="127"/>
                    <a:pt x="89" y="127"/>
                  </a:cubicBezTo>
                  <a:cubicBezTo>
                    <a:pt x="91" y="127"/>
                    <a:pt x="91" y="127"/>
                    <a:pt x="91" y="127"/>
                  </a:cubicBezTo>
                  <a:cubicBezTo>
                    <a:pt x="93" y="133"/>
                    <a:pt x="93" y="133"/>
                    <a:pt x="93" y="133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1" y="131"/>
                    <a:pt x="102" y="131"/>
                    <a:pt x="104" y="131"/>
                  </a:cubicBezTo>
                  <a:cubicBezTo>
                    <a:pt x="108" y="131"/>
                    <a:pt x="111" y="133"/>
                    <a:pt x="115" y="139"/>
                  </a:cubicBezTo>
                  <a:cubicBezTo>
                    <a:pt x="115" y="139"/>
                    <a:pt x="115" y="139"/>
                    <a:pt x="115" y="139"/>
                  </a:cubicBezTo>
                  <a:cubicBezTo>
                    <a:pt x="118" y="143"/>
                    <a:pt x="118" y="143"/>
                    <a:pt x="118" y="143"/>
                  </a:cubicBezTo>
                  <a:cubicBezTo>
                    <a:pt x="119" y="143"/>
                    <a:pt x="119" y="143"/>
                    <a:pt x="119" y="143"/>
                  </a:cubicBezTo>
                  <a:cubicBezTo>
                    <a:pt x="121" y="141"/>
                    <a:pt x="126" y="142"/>
                    <a:pt x="132" y="144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52" y="143"/>
                    <a:pt x="152" y="143"/>
                    <a:pt x="152" y="143"/>
                  </a:cubicBezTo>
                  <a:cubicBezTo>
                    <a:pt x="156" y="141"/>
                    <a:pt x="156" y="141"/>
                    <a:pt x="156" y="141"/>
                  </a:cubicBezTo>
                  <a:cubicBezTo>
                    <a:pt x="159" y="139"/>
                    <a:pt x="159" y="139"/>
                    <a:pt x="159" y="139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6" y="135"/>
                    <a:pt x="156" y="133"/>
                    <a:pt x="158" y="131"/>
                  </a:cubicBezTo>
                  <a:cubicBezTo>
                    <a:pt x="161" y="129"/>
                    <a:pt x="162" y="127"/>
                    <a:pt x="162" y="124"/>
                  </a:cubicBezTo>
                  <a:cubicBezTo>
                    <a:pt x="162" y="119"/>
                    <a:pt x="162" y="119"/>
                    <a:pt x="162" y="119"/>
                  </a:cubicBezTo>
                  <a:cubicBezTo>
                    <a:pt x="162" y="117"/>
                    <a:pt x="162" y="115"/>
                    <a:pt x="163" y="115"/>
                  </a:cubicBezTo>
                  <a:cubicBezTo>
                    <a:pt x="164" y="113"/>
                    <a:pt x="166" y="112"/>
                    <a:pt x="170" y="111"/>
                  </a:cubicBezTo>
                  <a:cubicBezTo>
                    <a:pt x="175" y="111"/>
                    <a:pt x="181" y="113"/>
                    <a:pt x="189" y="119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2" y="105"/>
                    <a:pt x="182" y="105"/>
                    <a:pt x="182" y="105"/>
                  </a:cubicBezTo>
                  <a:cubicBezTo>
                    <a:pt x="181" y="98"/>
                    <a:pt x="181" y="98"/>
                    <a:pt x="181" y="98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74" y="97"/>
                    <a:pt x="174" y="97"/>
                    <a:pt x="174" y="97"/>
                  </a:cubicBezTo>
                  <a:cubicBezTo>
                    <a:pt x="156" y="86"/>
                    <a:pt x="156" y="86"/>
                    <a:pt x="156" y="86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3"/>
                    <a:pt x="147" y="83"/>
                    <a:pt x="147" y="83"/>
                  </a:cubicBezTo>
                  <a:cubicBezTo>
                    <a:pt x="146" y="73"/>
                    <a:pt x="146" y="73"/>
                    <a:pt x="146" y="73"/>
                  </a:cubicBezTo>
                  <a:cubicBezTo>
                    <a:pt x="140" y="57"/>
                    <a:pt x="136" y="46"/>
                    <a:pt x="132" y="43"/>
                  </a:cubicBez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4" name="Freeform 33"/>
            <p:cNvSpPr>
              <a:spLocks/>
            </p:cNvSpPr>
            <p:nvPr/>
          </p:nvSpPr>
          <p:spPr bwMode="auto">
            <a:xfrm>
              <a:off x="4354769" y="1370160"/>
              <a:ext cx="832944" cy="1187761"/>
            </a:xfrm>
            <a:custGeom>
              <a:avLst/>
              <a:gdLst>
                <a:gd name="T0" fmla="*/ 158 w 176"/>
                <a:gd name="T1" fmla="*/ 74 h 251"/>
                <a:gd name="T2" fmla="*/ 140 w 176"/>
                <a:gd name="T3" fmla="*/ 69 h 251"/>
                <a:gd name="T4" fmla="*/ 139 w 176"/>
                <a:gd name="T5" fmla="*/ 52 h 251"/>
                <a:gd name="T6" fmla="*/ 134 w 176"/>
                <a:gd name="T7" fmla="*/ 46 h 251"/>
                <a:gd name="T8" fmla="*/ 117 w 176"/>
                <a:gd name="T9" fmla="*/ 38 h 251"/>
                <a:gd name="T10" fmla="*/ 117 w 176"/>
                <a:gd name="T11" fmla="*/ 24 h 251"/>
                <a:gd name="T12" fmla="*/ 113 w 176"/>
                <a:gd name="T13" fmla="*/ 20 h 251"/>
                <a:gd name="T14" fmla="*/ 105 w 176"/>
                <a:gd name="T15" fmla="*/ 15 h 251"/>
                <a:gd name="T16" fmla="*/ 100 w 176"/>
                <a:gd name="T17" fmla="*/ 0 h 251"/>
                <a:gd name="T18" fmla="*/ 89 w 176"/>
                <a:gd name="T19" fmla="*/ 8 h 251"/>
                <a:gd name="T20" fmla="*/ 78 w 176"/>
                <a:gd name="T21" fmla="*/ 24 h 251"/>
                <a:gd name="T22" fmla="*/ 71 w 176"/>
                <a:gd name="T23" fmla="*/ 33 h 251"/>
                <a:gd name="T24" fmla="*/ 59 w 176"/>
                <a:gd name="T25" fmla="*/ 39 h 251"/>
                <a:gd name="T26" fmla="*/ 45 w 176"/>
                <a:gd name="T27" fmla="*/ 39 h 251"/>
                <a:gd name="T28" fmla="*/ 32 w 176"/>
                <a:gd name="T29" fmla="*/ 50 h 251"/>
                <a:gd name="T30" fmla="*/ 24 w 176"/>
                <a:gd name="T31" fmla="*/ 45 h 251"/>
                <a:gd name="T32" fmla="*/ 17 w 176"/>
                <a:gd name="T33" fmla="*/ 32 h 251"/>
                <a:gd name="T34" fmla="*/ 8 w 176"/>
                <a:gd name="T35" fmla="*/ 48 h 251"/>
                <a:gd name="T36" fmla="*/ 7 w 176"/>
                <a:gd name="T37" fmla="*/ 48 h 251"/>
                <a:gd name="T38" fmla="*/ 15 w 176"/>
                <a:gd name="T39" fmla="*/ 84 h 251"/>
                <a:gd name="T40" fmla="*/ 18 w 176"/>
                <a:gd name="T41" fmla="*/ 94 h 251"/>
                <a:gd name="T42" fmla="*/ 6 w 176"/>
                <a:gd name="T43" fmla="*/ 100 h 251"/>
                <a:gd name="T44" fmla="*/ 24 w 176"/>
                <a:gd name="T45" fmla="*/ 120 h 251"/>
                <a:gd name="T46" fmla="*/ 24 w 176"/>
                <a:gd name="T47" fmla="*/ 120 h 251"/>
                <a:gd name="T48" fmla="*/ 19 w 176"/>
                <a:gd name="T49" fmla="*/ 140 h 251"/>
                <a:gd name="T50" fmla="*/ 8 w 176"/>
                <a:gd name="T51" fmla="*/ 147 h 251"/>
                <a:gd name="T52" fmla="*/ 18 w 176"/>
                <a:gd name="T53" fmla="*/ 179 h 251"/>
                <a:gd name="T54" fmla="*/ 24 w 176"/>
                <a:gd name="T55" fmla="*/ 189 h 251"/>
                <a:gd name="T56" fmla="*/ 16 w 176"/>
                <a:gd name="T57" fmla="*/ 208 h 251"/>
                <a:gd name="T58" fmla="*/ 10 w 176"/>
                <a:gd name="T59" fmla="*/ 225 h 251"/>
                <a:gd name="T60" fmla="*/ 11 w 176"/>
                <a:gd name="T61" fmla="*/ 238 h 251"/>
                <a:gd name="T62" fmla="*/ 13 w 176"/>
                <a:gd name="T63" fmla="*/ 241 h 251"/>
                <a:gd name="T64" fmla="*/ 14 w 176"/>
                <a:gd name="T65" fmla="*/ 244 h 251"/>
                <a:gd name="T66" fmla="*/ 14 w 176"/>
                <a:gd name="T67" fmla="*/ 244 h 251"/>
                <a:gd name="T68" fmla="*/ 47 w 176"/>
                <a:gd name="T69" fmla="*/ 248 h 251"/>
                <a:gd name="T70" fmla="*/ 56 w 176"/>
                <a:gd name="T71" fmla="*/ 232 h 251"/>
                <a:gd name="T72" fmla="*/ 104 w 176"/>
                <a:gd name="T73" fmla="*/ 176 h 251"/>
                <a:gd name="T74" fmla="*/ 125 w 176"/>
                <a:gd name="T75" fmla="*/ 164 h 251"/>
                <a:gd name="T76" fmla="*/ 117 w 176"/>
                <a:gd name="T77" fmla="*/ 156 h 251"/>
                <a:gd name="T78" fmla="*/ 115 w 176"/>
                <a:gd name="T79" fmla="*/ 147 h 251"/>
                <a:gd name="T80" fmla="*/ 87 w 176"/>
                <a:gd name="T81" fmla="*/ 119 h 251"/>
                <a:gd name="T82" fmla="*/ 61 w 176"/>
                <a:gd name="T83" fmla="*/ 114 h 251"/>
                <a:gd name="T84" fmla="*/ 51 w 176"/>
                <a:gd name="T85" fmla="*/ 100 h 251"/>
                <a:gd name="T86" fmla="*/ 67 w 176"/>
                <a:gd name="T87" fmla="*/ 74 h 251"/>
                <a:gd name="T88" fmla="*/ 71 w 176"/>
                <a:gd name="T89" fmla="*/ 61 h 251"/>
                <a:gd name="T90" fmla="*/ 104 w 176"/>
                <a:gd name="T91" fmla="*/ 67 h 251"/>
                <a:gd name="T92" fmla="*/ 101 w 176"/>
                <a:gd name="T93" fmla="*/ 80 h 251"/>
                <a:gd name="T94" fmla="*/ 120 w 176"/>
                <a:gd name="T95" fmla="*/ 95 h 251"/>
                <a:gd name="T96" fmla="*/ 150 w 176"/>
                <a:gd name="T97" fmla="*/ 122 h 251"/>
                <a:gd name="T98" fmla="*/ 166 w 176"/>
                <a:gd name="T99" fmla="*/ 102 h 251"/>
                <a:gd name="T100" fmla="*/ 168 w 176"/>
                <a:gd name="T101" fmla="*/ 92 h 251"/>
                <a:gd name="T102" fmla="*/ 175 w 176"/>
                <a:gd name="T103" fmla="*/ 87 h 251"/>
                <a:gd name="T104" fmla="*/ 163 w 176"/>
                <a:gd name="T105" fmla="*/ 7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6" h="251">
                  <a:moveTo>
                    <a:pt x="162" y="76"/>
                  </a:moveTo>
                  <a:cubicBezTo>
                    <a:pt x="159" y="74"/>
                    <a:pt x="159" y="74"/>
                    <a:pt x="159" y="74"/>
                  </a:cubicBezTo>
                  <a:cubicBezTo>
                    <a:pt x="159" y="74"/>
                    <a:pt x="159" y="74"/>
                    <a:pt x="159" y="74"/>
                  </a:cubicBezTo>
                  <a:cubicBezTo>
                    <a:pt x="158" y="74"/>
                    <a:pt x="158" y="74"/>
                    <a:pt x="158" y="74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45" y="68"/>
                    <a:pt x="145" y="68"/>
                    <a:pt x="145" y="68"/>
                  </a:cubicBezTo>
                  <a:cubicBezTo>
                    <a:pt x="142" y="68"/>
                    <a:pt x="142" y="68"/>
                    <a:pt x="142" y="68"/>
                  </a:cubicBezTo>
                  <a:cubicBezTo>
                    <a:pt x="140" y="69"/>
                    <a:pt x="140" y="69"/>
                    <a:pt x="140" y="69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9" y="56"/>
                    <a:pt x="139" y="56"/>
                    <a:pt x="139" y="56"/>
                  </a:cubicBezTo>
                  <a:cubicBezTo>
                    <a:pt x="139" y="52"/>
                    <a:pt x="139" y="52"/>
                    <a:pt x="139" y="52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41" y="48"/>
                    <a:pt x="141" y="48"/>
                    <a:pt x="141" y="48"/>
                  </a:cubicBezTo>
                  <a:cubicBezTo>
                    <a:pt x="140" y="47"/>
                    <a:pt x="140" y="47"/>
                    <a:pt x="140" y="47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23" y="44"/>
                    <a:pt x="123" y="44"/>
                    <a:pt x="123" y="44"/>
                  </a:cubicBezTo>
                  <a:cubicBezTo>
                    <a:pt x="117" y="38"/>
                    <a:pt x="117" y="38"/>
                    <a:pt x="117" y="38"/>
                  </a:cubicBezTo>
                  <a:cubicBezTo>
                    <a:pt x="117" y="38"/>
                    <a:pt x="117" y="38"/>
                    <a:pt x="117" y="38"/>
                  </a:cubicBezTo>
                  <a:cubicBezTo>
                    <a:pt x="115" y="34"/>
                    <a:pt x="115" y="34"/>
                    <a:pt x="115" y="34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17" y="24"/>
                    <a:pt x="117" y="24"/>
                    <a:pt x="117" y="24"/>
                  </a:cubicBezTo>
                  <a:cubicBezTo>
                    <a:pt x="117" y="18"/>
                    <a:pt x="117" y="18"/>
                    <a:pt x="117" y="18"/>
                  </a:cubicBezTo>
                  <a:cubicBezTo>
                    <a:pt x="117" y="16"/>
                    <a:pt x="117" y="16"/>
                    <a:pt x="117" y="16"/>
                  </a:cubicBezTo>
                  <a:cubicBezTo>
                    <a:pt x="114" y="20"/>
                    <a:pt x="114" y="20"/>
                    <a:pt x="114" y="20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113" y="21"/>
                    <a:pt x="113" y="21"/>
                    <a:pt x="113" y="21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1" y="20"/>
                    <a:pt x="111" y="20"/>
                    <a:pt x="111" y="20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89" y="8"/>
                    <a:pt x="89" y="8"/>
                    <a:pt x="89" y="8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1" y="33"/>
                    <a:pt x="71" y="33"/>
                    <a:pt x="71" y="33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59" y="38"/>
                    <a:pt x="59" y="38"/>
                    <a:pt x="59" y="38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40"/>
                    <a:pt x="45" y="40"/>
                    <a:pt x="45" y="40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9" y="49"/>
                    <a:pt x="38" y="50"/>
                    <a:pt x="37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3" y="58"/>
                    <a:pt x="0" y="61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15" y="84"/>
                    <a:pt x="15" y="84"/>
                    <a:pt x="15" y="84"/>
                  </a:cubicBezTo>
                  <a:cubicBezTo>
                    <a:pt x="15" y="84"/>
                    <a:pt x="15" y="84"/>
                    <a:pt x="15" y="84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3"/>
                    <a:pt x="19" y="93"/>
                    <a:pt x="19" y="93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8" y="94"/>
                    <a:pt x="18" y="94"/>
                    <a:pt x="18" y="94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13" y="110"/>
                    <a:pt x="13" y="110"/>
                    <a:pt x="13" y="110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22" y="134"/>
                    <a:pt x="22" y="134"/>
                    <a:pt x="22" y="134"/>
                  </a:cubicBezTo>
                  <a:cubicBezTo>
                    <a:pt x="19" y="140"/>
                    <a:pt x="19" y="140"/>
                    <a:pt x="19" y="140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18" y="142"/>
                    <a:pt x="18" y="142"/>
                    <a:pt x="18" y="142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5" y="156"/>
                    <a:pt x="5" y="156"/>
                    <a:pt x="5" y="156"/>
                  </a:cubicBezTo>
                  <a:cubicBezTo>
                    <a:pt x="4" y="166"/>
                    <a:pt x="4" y="166"/>
                    <a:pt x="4" y="166"/>
                  </a:cubicBezTo>
                  <a:cubicBezTo>
                    <a:pt x="6" y="172"/>
                    <a:pt x="6" y="172"/>
                    <a:pt x="6" y="172"/>
                  </a:cubicBezTo>
                  <a:cubicBezTo>
                    <a:pt x="18" y="179"/>
                    <a:pt x="18" y="179"/>
                    <a:pt x="18" y="179"/>
                  </a:cubicBezTo>
                  <a:cubicBezTo>
                    <a:pt x="19" y="180"/>
                    <a:pt x="19" y="180"/>
                    <a:pt x="19" y="180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24" y="189"/>
                    <a:pt x="24" y="189"/>
                    <a:pt x="24" y="189"/>
                  </a:cubicBezTo>
                  <a:cubicBezTo>
                    <a:pt x="24" y="189"/>
                    <a:pt x="24" y="189"/>
                    <a:pt x="24" y="189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17" y="204"/>
                    <a:pt x="17" y="204"/>
                    <a:pt x="17" y="204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2" y="217"/>
                    <a:pt x="12" y="217"/>
                    <a:pt x="12" y="217"/>
                  </a:cubicBezTo>
                  <a:cubicBezTo>
                    <a:pt x="10" y="224"/>
                    <a:pt x="10" y="224"/>
                    <a:pt x="10" y="224"/>
                  </a:cubicBezTo>
                  <a:cubicBezTo>
                    <a:pt x="10" y="225"/>
                    <a:pt x="10" y="225"/>
                    <a:pt x="10" y="225"/>
                  </a:cubicBezTo>
                  <a:cubicBezTo>
                    <a:pt x="10" y="225"/>
                    <a:pt x="10" y="225"/>
                    <a:pt x="10" y="225"/>
                  </a:cubicBezTo>
                  <a:cubicBezTo>
                    <a:pt x="8" y="227"/>
                    <a:pt x="7" y="228"/>
                    <a:pt x="6" y="231"/>
                  </a:cubicBezTo>
                  <a:cubicBezTo>
                    <a:pt x="5" y="232"/>
                    <a:pt x="5" y="232"/>
                    <a:pt x="6" y="233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1" y="238"/>
                    <a:pt x="11" y="238"/>
                    <a:pt x="11" y="238"/>
                  </a:cubicBezTo>
                  <a:cubicBezTo>
                    <a:pt x="13" y="241"/>
                    <a:pt x="13" y="241"/>
                    <a:pt x="13" y="241"/>
                  </a:cubicBezTo>
                  <a:cubicBezTo>
                    <a:pt x="13" y="241"/>
                    <a:pt x="13" y="241"/>
                    <a:pt x="13" y="241"/>
                  </a:cubicBezTo>
                  <a:cubicBezTo>
                    <a:pt x="13" y="241"/>
                    <a:pt x="13" y="241"/>
                    <a:pt x="13" y="241"/>
                  </a:cubicBezTo>
                  <a:cubicBezTo>
                    <a:pt x="14" y="242"/>
                    <a:pt x="14" y="242"/>
                    <a:pt x="14" y="242"/>
                  </a:cubicBezTo>
                  <a:cubicBezTo>
                    <a:pt x="14" y="242"/>
                    <a:pt x="14" y="242"/>
                    <a:pt x="14" y="242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4" y="244"/>
                    <a:pt x="14" y="244"/>
                    <a:pt x="14" y="244"/>
                  </a:cubicBezTo>
                  <a:cubicBezTo>
                    <a:pt x="15" y="246"/>
                    <a:pt x="15" y="246"/>
                    <a:pt x="15" y="246"/>
                  </a:cubicBezTo>
                  <a:cubicBezTo>
                    <a:pt x="18" y="248"/>
                    <a:pt x="18" y="248"/>
                    <a:pt x="18" y="248"/>
                  </a:cubicBezTo>
                  <a:cubicBezTo>
                    <a:pt x="33" y="251"/>
                    <a:pt x="33" y="251"/>
                    <a:pt x="33" y="251"/>
                  </a:cubicBezTo>
                  <a:cubicBezTo>
                    <a:pt x="37" y="251"/>
                    <a:pt x="42" y="250"/>
                    <a:pt x="47" y="248"/>
                  </a:cubicBezTo>
                  <a:cubicBezTo>
                    <a:pt x="51" y="246"/>
                    <a:pt x="56" y="245"/>
                    <a:pt x="61" y="246"/>
                  </a:cubicBezTo>
                  <a:cubicBezTo>
                    <a:pt x="61" y="243"/>
                    <a:pt x="61" y="243"/>
                    <a:pt x="61" y="243"/>
                  </a:cubicBezTo>
                  <a:cubicBezTo>
                    <a:pt x="57" y="232"/>
                    <a:pt x="57" y="232"/>
                    <a:pt x="57" y="232"/>
                  </a:cubicBezTo>
                  <a:cubicBezTo>
                    <a:pt x="56" y="232"/>
                    <a:pt x="56" y="232"/>
                    <a:pt x="56" y="232"/>
                  </a:cubicBezTo>
                  <a:cubicBezTo>
                    <a:pt x="57" y="232"/>
                    <a:pt x="57" y="232"/>
                    <a:pt x="57" y="232"/>
                  </a:cubicBezTo>
                  <a:cubicBezTo>
                    <a:pt x="79" y="200"/>
                    <a:pt x="79" y="200"/>
                    <a:pt x="79" y="200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12" y="174"/>
                    <a:pt x="112" y="174"/>
                    <a:pt x="112" y="174"/>
                  </a:cubicBezTo>
                  <a:cubicBezTo>
                    <a:pt x="116" y="169"/>
                    <a:pt x="116" y="169"/>
                    <a:pt x="116" y="169"/>
                  </a:cubicBezTo>
                  <a:cubicBezTo>
                    <a:pt x="116" y="169"/>
                    <a:pt x="116" y="169"/>
                    <a:pt x="116" y="169"/>
                  </a:cubicBezTo>
                  <a:cubicBezTo>
                    <a:pt x="119" y="166"/>
                    <a:pt x="122" y="165"/>
                    <a:pt x="125" y="164"/>
                  </a:cubicBezTo>
                  <a:cubicBezTo>
                    <a:pt x="123" y="162"/>
                    <a:pt x="123" y="162"/>
                    <a:pt x="123" y="162"/>
                  </a:cubicBezTo>
                  <a:cubicBezTo>
                    <a:pt x="117" y="156"/>
                    <a:pt x="117" y="156"/>
                    <a:pt x="117" y="156"/>
                  </a:cubicBezTo>
                  <a:cubicBezTo>
                    <a:pt x="117" y="156"/>
                    <a:pt x="117" y="156"/>
                    <a:pt x="117" y="156"/>
                  </a:cubicBezTo>
                  <a:cubicBezTo>
                    <a:pt x="117" y="156"/>
                    <a:pt x="117" y="156"/>
                    <a:pt x="117" y="156"/>
                  </a:cubicBezTo>
                  <a:cubicBezTo>
                    <a:pt x="113" y="151"/>
                    <a:pt x="113" y="151"/>
                    <a:pt x="113" y="151"/>
                  </a:cubicBezTo>
                  <a:cubicBezTo>
                    <a:pt x="113" y="150"/>
                    <a:pt x="113" y="150"/>
                    <a:pt x="113" y="150"/>
                  </a:cubicBezTo>
                  <a:cubicBezTo>
                    <a:pt x="113" y="150"/>
                    <a:pt x="113" y="150"/>
                    <a:pt x="113" y="150"/>
                  </a:cubicBezTo>
                  <a:cubicBezTo>
                    <a:pt x="115" y="147"/>
                    <a:pt x="115" y="147"/>
                    <a:pt x="115" y="147"/>
                  </a:cubicBezTo>
                  <a:cubicBezTo>
                    <a:pt x="109" y="148"/>
                    <a:pt x="109" y="148"/>
                    <a:pt x="109" y="148"/>
                  </a:cubicBezTo>
                  <a:cubicBezTo>
                    <a:pt x="98" y="146"/>
                    <a:pt x="98" y="146"/>
                    <a:pt x="98" y="146"/>
                  </a:cubicBezTo>
                  <a:cubicBezTo>
                    <a:pt x="94" y="144"/>
                    <a:pt x="91" y="141"/>
                    <a:pt x="90" y="138"/>
                  </a:cubicBezTo>
                  <a:cubicBezTo>
                    <a:pt x="88" y="131"/>
                    <a:pt x="87" y="125"/>
                    <a:pt x="87" y="119"/>
                  </a:cubicBezTo>
                  <a:cubicBezTo>
                    <a:pt x="86" y="121"/>
                    <a:pt x="84" y="122"/>
                    <a:pt x="82" y="122"/>
                  </a:cubicBezTo>
                  <a:cubicBezTo>
                    <a:pt x="73" y="120"/>
                    <a:pt x="73" y="120"/>
                    <a:pt x="73" y="120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1" y="114"/>
                    <a:pt x="61" y="114"/>
                    <a:pt x="61" y="11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56" y="114"/>
                    <a:pt x="53" y="113"/>
                    <a:pt x="52" y="112"/>
                  </a:cubicBezTo>
                  <a:cubicBezTo>
                    <a:pt x="49" y="110"/>
                    <a:pt x="48" y="108"/>
                    <a:pt x="48" y="107"/>
                  </a:cubicBezTo>
                  <a:cubicBezTo>
                    <a:pt x="47" y="104"/>
                    <a:pt x="48" y="102"/>
                    <a:pt x="51" y="100"/>
                  </a:cubicBezTo>
                  <a:cubicBezTo>
                    <a:pt x="53" y="98"/>
                    <a:pt x="57" y="94"/>
                    <a:pt x="59" y="90"/>
                  </a:cubicBezTo>
                  <a:cubicBezTo>
                    <a:pt x="57" y="87"/>
                    <a:pt x="55" y="83"/>
                    <a:pt x="57" y="80"/>
                  </a:cubicBezTo>
                  <a:cubicBezTo>
                    <a:pt x="57" y="79"/>
                    <a:pt x="57" y="79"/>
                    <a:pt x="57" y="79"/>
                  </a:cubicBezTo>
                  <a:cubicBezTo>
                    <a:pt x="57" y="77"/>
                    <a:pt x="61" y="76"/>
                    <a:pt x="67" y="74"/>
                  </a:cubicBezTo>
                  <a:cubicBezTo>
                    <a:pt x="67" y="72"/>
                    <a:pt x="68" y="70"/>
                    <a:pt x="69" y="70"/>
                  </a:cubicBezTo>
                  <a:cubicBezTo>
                    <a:pt x="75" y="70"/>
                    <a:pt x="75" y="70"/>
                    <a:pt x="75" y="70"/>
                  </a:cubicBezTo>
                  <a:cubicBezTo>
                    <a:pt x="74" y="70"/>
                    <a:pt x="74" y="70"/>
                    <a:pt x="74" y="70"/>
                  </a:cubicBezTo>
                  <a:cubicBezTo>
                    <a:pt x="70" y="67"/>
                    <a:pt x="69" y="64"/>
                    <a:pt x="71" y="61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77" y="58"/>
                    <a:pt x="82" y="58"/>
                    <a:pt x="86" y="60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104" y="67"/>
                    <a:pt x="104" y="67"/>
                    <a:pt x="104" y="67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107" y="72"/>
                    <a:pt x="107" y="72"/>
                    <a:pt x="107" y="72"/>
                  </a:cubicBezTo>
                  <a:cubicBezTo>
                    <a:pt x="107" y="74"/>
                    <a:pt x="106" y="76"/>
                    <a:pt x="105" y="76"/>
                  </a:cubicBezTo>
                  <a:cubicBezTo>
                    <a:pt x="103" y="76"/>
                    <a:pt x="102" y="78"/>
                    <a:pt x="101" y="80"/>
                  </a:cubicBezTo>
                  <a:cubicBezTo>
                    <a:pt x="105" y="90"/>
                    <a:pt x="105" y="90"/>
                    <a:pt x="105" y="90"/>
                  </a:cubicBezTo>
                  <a:cubicBezTo>
                    <a:pt x="108" y="86"/>
                    <a:pt x="110" y="84"/>
                    <a:pt x="113" y="84"/>
                  </a:cubicBezTo>
                  <a:cubicBezTo>
                    <a:pt x="114" y="84"/>
                    <a:pt x="115" y="84"/>
                    <a:pt x="117" y="86"/>
                  </a:cubicBezTo>
                  <a:cubicBezTo>
                    <a:pt x="118" y="88"/>
                    <a:pt x="119" y="92"/>
                    <a:pt x="120" y="95"/>
                  </a:cubicBezTo>
                  <a:cubicBezTo>
                    <a:pt x="120" y="100"/>
                    <a:pt x="121" y="103"/>
                    <a:pt x="123" y="105"/>
                  </a:cubicBezTo>
                  <a:cubicBezTo>
                    <a:pt x="126" y="110"/>
                    <a:pt x="126" y="110"/>
                    <a:pt x="126" y="110"/>
                  </a:cubicBezTo>
                  <a:cubicBezTo>
                    <a:pt x="131" y="116"/>
                    <a:pt x="133" y="120"/>
                    <a:pt x="134" y="124"/>
                  </a:cubicBezTo>
                  <a:cubicBezTo>
                    <a:pt x="150" y="122"/>
                    <a:pt x="150" y="122"/>
                    <a:pt x="150" y="122"/>
                  </a:cubicBezTo>
                  <a:cubicBezTo>
                    <a:pt x="157" y="118"/>
                    <a:pt x="157" y="118"/>
                    <a:pt x="157" y="118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6" y="102"/>
                    <a:pt x="166" y="102"/>
                    <a:pt x="166" y="102"/>
                  </a:cubicBezTo>
                  <a:cubicBezTo>
                    <a:pt x="166" y="102"/>
                    <a:pt x="166" y="102"/>
                    <a:pt x="166" y="102"/>
                  </a:cubicBezTo>
                  <a:cubicBezTo>
                    <a:pt x="166" y="102"/>
                    <a:pt x="166" y="102"/>
                    <a:pt x="166" y="102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68" y="93"/>
                    <a:pt x="168" y="93"/>
                    <a:pt x="168" y="93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9" y="92"/>
                    <a:pt x="169" y="92"/>
                    <a:pt x="169" y="92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65" y="84"/>
                    <a:pt x="165" y="84"/>
                    <a:pt x="165" y="84"/>
                  </a:cubicBezTo>
                  <a:cubicBezTo>
                    <a:pt x="165" y="84"/>
                    <a:pt x="165" y="84"/>
                    <a:pt x="165" y="84"/>
                  </a:cubicBezTo>
                  <a:cubicBezTo>
                    <a:pt x="165" y="84"/>
                    <a:pt x="165" y="84"/>
                    <a:pt x="165" y="84"/>
                  </a:cubicBezTo>
                  <a:cubicBezTo>
                    <a:pt x="163" y="78"/>
                    <a:pt x="163" y="78"/>
                    <a:pt x="163" y="78"/>
                  </a:cubicBezTo>
                  <a:lnTo>
                    <a:pt x="162" y="76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5" name="Freeform 34"/>
            <p:cNvSpPr>
              <a:spLocks/>
            </p:cNvSpPr>
            <p:nvPr/>
          </p:nvSpPr>
          <p:spPr bwMode="auto">
            <a:xfrm>
              <a:off x="3972269" y="2510109"/>
              <a:ext cx="878240" cy="865657"/>
            </a:xfrm>
            <a:custGeom>
              <a:avLst/>
              <a:gdLst>
                <a:gd name="T0" fmla="*/ 41 w 186"/>
                <a:gd name="T1" fmla="*/ 60 h 183"/>
                <a:gd name="T2" fmla="*/ 2 w 186"/>
                <a:gd name="T3" fmla="*/ 81 h 183"/>
                <a:gd name="T4" fmla="*/ 15 w 186"/>
                <a:gd name="T5" fmla="*/ 111 h 183"/>
                <a:gd name="T6" fmla="*/ 16 w 186"/>
                <a:gd name="T7" fmla="*/ 111 h 183"/>
                <a:gd name="T8" fmla="*/ 34 w 186"/>
                <a:gd name="T9" fmla="*/ 143 h 183"/>
                <a:gd name="T10" fmla="*/ 44 w 186"/>
                <a:gd name="T11" fmla="*/ 145 h 183"/>
                <a:gd name="T12" fmla="*/ 53 w 186"/>
                <a:gd name="T13" fmla="*/ 150 h 183"/>
                <a:gd name="T14" fmla="*/ 106 w 186"/>
                <a:gd name="T15" fmla="*/ 155 h 183"/>
                <a:gd name="T16" fmla="*/ 109 w 186"/>
                <a:gd name="T17" fmla="*/ 173 h 183"/>
                <a:gd name="T18" fmla="*/ 130 w 186"/>
                <a:gd name="T19" fmla="*/ 171 h 183"/>
                <a:gd name="T20" fmla="*/ 142 w 186"/>
                <a:gd name="T21" fmla="*/ 183 h 183"/>
                <a:gd name="T22" fmla="*/ 151 w 186"/>
                <a:gd name="T23" fmla="*/ 174 h 183"/>
                <a:gd name="T24" fmla="*/ 163 w 186"/>
                <a:gd name="T25" fmla="*/ 175 h 183"/>
                <a:gd name="T26" fmla="*/ 174 w 186"/>
                <a:gd name="T27" fmla="*/ 165 h 183"/>
                <a:gd name="T28" fmla="*/ 172 w 186"/>
                <a:gd name="T29" fmla="*/ 163 h 183"/>
                <a:gd name="T30" fmla="*/ 173 w 186"/>
                <a:gd name="T31" fmla="*/ 153 h 183"/>
                <a:gd name="T32" fmla="*/ 152 w 186"/>
                <a:gd name="T33" fmla="*/ 147 h 183"/>
                <a:gd name="T34" fmla="*/ 142 w 186"/>
                <a:gd name="T35" fmla="*/ 131 h 183"/>
                <a:gd name="T36" fmla="*/ 138 w 186"/>
                <a:gd name="T37" fmla="*/ 118 h 183"/>
                <a:gd name="T38" fmla="*/ 149 w 186"/>
                <a:gd name="T39" fmla="*/ 113 h 183"/>
                <a:gd name="T40" fmla="*/ 156 w 186"/>
                <a:gd name="T41" fmla="*/ 102 h 183"/>
                <a:gd name="T42" fmla="*/ 160 w 186"/>
                <a:gd name="T43" fmla="*/ 98 h 183"/>
                <a:gd name="T44" fmla="*/ 160 w 186"/>
                <a:gd name="T45" fmla="*/ 81 h 183"/>
                <a:gd name="T46" fmla="*/ 170 w 186"/>
                <a:gd name="T47" fmla="*/ 83 h 183"/>
                <a:gd name="T48" fmla="*/ 171 w 186"/>
                <a:gd name="T49" fmla="*/ 84 h 183"/>
                <a:gd name="T50" fmla="*/ 186 w 186"/>
                <a:gd name="T51" fmla="*/ 81 h 183"/>
                <a:gd name="T52" fmla="*/ 169 w 186"/>
                <a:gd name="T53" fmla="*/ 68 h 183"/>
                <a:gd name="T54" fmla="*/ 152 w 186"/>
                <a:gd name="T55" fmla="*/ 63 h 183"/>
                <a:gd name="T56" fmla="*/ 152 w 186"/>
                <a:gd name="T57" fmla="*/ 63 h 183"/>
                <a:gd name="T58" fmla="*/ 131 w 186"/>
                <a:gd name="T59" fmla="*/ 48 h 183"/>
                <a:gd name="T60" fmla="*/ 148 w 186"/>
                <a:gd name="T61" fmla="*/ 29 h 183"/>
                <a:gd name="T62" fmla="*/ 142 w 186"/>
                <a:gd name="T63" fmla="*/ 9 h 183"/>
                <a:gd name="T64" fmla="*/ 114 w 186"/>
                <a:gd name="T65" fmla="*/ 14 h 183"/>
                <a:gd name="T66" fmla="*/ 101 w 186"/>
                <a:gd name="T67" fmla="*/ 7 h 183"/>
                <a:gd name="T68" fmla="*/ 96 w 186"/>
                <a:gd name="T69" fmla="*/ 5 h 183"/>
                <a:gd name="T70" fmla="*/ 95 w 186"/>
                <a:gd name="T71" fmla="*/ 3 h 183"/>
                <a:gd name="T72" fmla="*/ 95 w 186"/>
                <a:gd name="T73" fmla="*/ 3 h 183"/>
                <a:gd name="T74" fmla="*/ 94 w 186"/>
                <a:gd name="T75" fmla="*/ 1 h 183"/>
                <a:gd name="T76" fmla="*/ 94 w 186"/>
                <a:gd name="T77" fmla="*/ 0 h 183"/>
                <a:gd name="T78" fmla="*/ 93 w 186"/>
                <a:gd name="T79" fmla="*/ 11 h 183"/>
                <a:gd name="T80" fmla="*/ 92 w 186"/>
                <a:gd name="T81" fmla="*/ 18 h 183"/>
                <a:gd name="T82" fmla="*/ 93 w 186"/>
                <a:gd name="T83" fmla="*/ 34 h 183"/>
                <a:gd name="T84" fmla="*/ 92 w 186"/>
                <a:gd name="T85" fmla="*/ 35 h 183"/>
                <a:gd name="T86" fmla="*/ 87 w 186"/>
                <a:gd name="T87" fmla="*/ 48 h 183"/>
                <a:gd name="T88" fmla="*/ 67 w 186"/>
                <a:gd name="T89" fmla="*/ 55 h 183"/>
                <a:gd name="T90" fmla="*/ 42 w 186"/>
                <a:gd name="T91" fmla="*/ 6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6" h="183">
                  <a:moveTo>
                    <a:pt x="42" y="60"/>
                  </a:moveTo>
                  <a:cubicBezTo>
                    <a:pt x="41" y="60"/>
                    <a:pt x="41" y="60"/>
                    <a:pt x="41" y="60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95"/>
                    <a:pt x="2" y="103"/>
                    <a:pt x="6" y="105"/>
                  </a:cubicBezTo>
                  <a:cubicBezTo>
                    <a:pt x="15" y="111"/>
                    <a:pt x="15" y="111"/>
                    <a:pt x="15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8" y="126"/>
                    <a:pt x="18" y="126"/>
                    <a:pt x="18" y="126"/>
                  </a:cubicBezTo>
                  <a:cubicBezTo>
                    <a:pt x="26" y="136"/>
                    <a:pt x="31" y="141"/>
                    <a:pt x="34" y="143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44" y="145"/>
                    <a:pt x="44" y="145"/>
                    <a:pt x="44" y="145"/>
                  </a:cubicBezTo>
                  <a:cubicBezTo>
                    <a:pt x="44" y="145"/>
                    <a:pt x="44" y="145"/>
                    <a:pt x="44" y="145"/>
                  </a:cubicBezTo>
                  <a:cubicBezTo>
                    <a:pt x="45" y="147"/>
                    <a:pt x="48" y="149"/>
                    <a:pt x="53" y="150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94" y="151"/>
                    <a:pt x="104" y="153"/>
                    <a:pt x="106" y="155"/>
                  </a:cubicBezTo>
                  <a:cubicBezTo>
                    <a:pt x="108" y="156"/>
                    <a:pt x="109" y="160"/>
                    <a:pt x="108" y="166"/>
                  </a:cubicBezTo>
                  <a:cubicBezTo>
                    <a:pt x="108" y="170"/>
                    <a:pt x="108" y="173"/>
                    <a:pt x="109" y="173"/>
                  </a:cubicBezTo>
                  <a:cubicBezTo>
                    <a:pt x="118" y="171"/>
                    <a:pt x="118" y="171"/>
                    <a:pt x="118" y="171"/>
                  </a:cubicBezTo>
                  <a:cubicBezTo>
                    <a:pt x="124" y="169"/>
                    <a:pt x="128" y="169"/>
                    <a:pt x="130" y="171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8" y="181"/>
                    <a:pt x="142" y="183"/>
                    <a:pt x="142" y="183"/>
                  </a:cubicBezTo>
                  <a:cubicBezTo>
                    <a:pt x="145" y="182"/>
                    <a:pt x="148" y="179"/>
                    <a:pt x="150" y="175"/>
                  </a:cubicBezTo>
                  <a:cubicBezTo>
                    <a:pt x="151" y="174"/>
                    <a:pt x="151" y="174"/>
                    <a:pt x="151" y="174"/>
                  </a:cubicBezTo>
                  <a:cubicBezTo>
                    <a:pt x="158" y="179"/>
                    <a:pt x="158" y="179"/>
                    <a:pt x="158" y="179"/>
                  </a:cubicBezTo>
                  <a:cubicBezTo>
                    <a:pt x="163" y="175"/>
                    <a:pt x="163" y="175"/>
                    <a:pt x="163" y="175"/>
                  </a:cubicBezTo>
                  <a:cubicBezTo>
                    <a:pt x="164" y="169"/>
                    <a:pt x="167" y="167"/>
                    <a:pt x="172" y="166"/>
                  </a:cubicBezTo>
                  <a:cubicBezTo>
                    <a:pt x="174" y="165"/>
                    <a:pt x="174" y="165"/>
                    <a:pt x="174" y="165"/>
                  </a:cubicBezTo>
                  <a:cubicBezTo>
                    <a:pt x="173" y="164"/>
                    <a:pt x="173" y="164"/>
                    <a:pt x="173" y="164"/>
                  </a:cubicBezTo>
                  <a:cubicBezTo>
                    <a:pt x="172" y="163"/>
                    <a:pt x="172" y="163"/>
                    <a:pt x="172" y="163"/>
                  </a:cubicBezTo>
                  <a:cubicBezTo>
                    <a:pt x="172" y="163"/>
                    <a:pt x="172" y="163"/>
                    <a:pt x="172" y="163"/>
                  </a:cubicBezTo>
                  <a:cubicBezTo>
                    <a:pt x="173" y="153"/>
                    <a:pt x="173" y="153"/>
                    <a:pt x="173" y="153"/>
                  </a:cubicBezTo>
                  <a:cubicBezTo>
                    <a:pt x="170" y="148"/>
                    <a:pt x="166" y="146"/>
                    <a:pt x="161" y="147"/>
                  </a:cubicBezTo>
                  <a:cubicBezTo>
                    <a:pt x="157" y="148"/>
                    <a:pt x="154" y="148"/>
                    <a:pt x="152" y="147"/>
                  </a:cubicBezTo>
                  <a:cubicBezTo>
                    <a:pt x="152" y="145"/>
                    <a:pt x="152" y="145"/>
                    <a:pt x="152" y="143"/>
                  </a:cubicBezTo>
                  <a:cubicBezTo>
                    <a:pt x="149" y="138"/>
                    <a:pt x="146" y="134"/>
                    <a:pt x="142" y="131"/>
                  </a:cubicBezTo>
                  <a:cubicBezTo>
                    <a:pt x="138" y="127"/>
                    <a:pt x="136" y="123"/>
                    <a:pt x="138" y="119"/>
                  </a:cubicBezTo>
                  <a:cubicBezTo>
                    <a:pt x="138" y="118"/>
                    <a:pt x="138" y="118"/>
                    <a:pt x="138" y="118"/>
                  </a:cubicBezTo>
                  <a:cubicBezTo>
                    <a:pt x="150" y="120"/>
                    <a:pt x="150" y="120"/>
                    <a:pt x="150" y="120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48" y="109"/>
                    <a:pt x="149" y="107"/>
                    <a:pt x="151" y="105"/>
                  </a:cubicBezTo>
                  <a:cubicBezTo>
                    <a:pt x="152" y="103"/>
                    <a:pt x="154" y="102"/>
                    <a:pt x="156" y="102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60" y="98"/>
                    <a:pt x="160" y="98"/>
                    <a:pt x="160" y="98"/>
                  </a:cubicBezTo>
                  <a:cubicBezTo>
                    <a:pt x="157" y="91"/>
                    <a:pt x="156" y="85"/>
                    <a:pt x="157" y="83"/>
                  </a:cubicBezTo>
                  <a:cubicBezTo>
                    <a:pt x="160" y="81"/>
                    <a:pt x="160" y="81"/>
                    <a:pt x="160" y="81"/>
                  </a:cubicBezTo>
                  <a:cubicBezTo>
                    <a:pt x="161" y="80"/>
                    <a:pt x="165" y="81"/>
                    <a:pt x="170" y="83"/>
                  </a:cubicBezTo>
                  <a:cubicBezTo>
                    <a:pt x="170" y="83"/>
                    <a:pt x="170" y="83"/>
                    <a:pt x="170" y="83"/>
                  </a:cubicBezTo>
                  <a:cubicBezTo>
                    <a:pt x="171" y="83"/>
                    <a:pt x="171" y="83"/>
                    <a:pt x="171" y="83"/>
                  </a:cubicBezTo>
                  <a:cubicBezTo>
                    <a:pt x="171" y="84"/>
                    <a:pt x="171" y="84"/>
                    <a:pt x="171" y="84"/>
                  </a:cubicBezTo>
                  <a:cubicBezTo>
                    <a:pt x="175" y="89"/>
                    <a:pt x="178" y="93"/>
                    <a:pt x="179" y="93"/>
                  </a:cubicBezTo>
                  <a:cubicBezTo>
                    <a:pt x="186" y="81"/>
                    <a:pt x="186" y="81"/>
                    <a:pt x="186" y="81"/>
                  </a:cubicBezTo>
                  <a:cubicBezTo>
                    <a:pt x="180" y="73"/>
                    <a:pt x="176" y="67"/>
                    <a:pt x="175" y="64"/>
                  </a:cubicBezTo>
                  <a:cubicBezTo>
                    <a:pt x="169" y="68"/>
                    <a:pt x="169" y="68"/>
                    <a:pt x="169" y="68"/>
                  </a:cubicBezTo>
                  <a:cubicBezTo>
                    <a:pt x="168" y="67"/>
                    <a:pt x="168" y="67"/>
                    <a:pt x="168" y="67"/>
                  </a:cubicBezTo>
                  <a:cubicBezTo>
                    <a:pt x="152" y="63"/>
                    <a:pt x="152" y="63"/>
                    <a:pt x="152" y="63"/>
                  </a:cubicBezTo>
                  <a:cubicBezTo>
                    <a:pt x="152" y="63"/>
                    <a:pt x="152" y="63"/>
                    <a:pt x="152" y="63"/>
                  </a:cubicBezTo>
                  <a:cubicBezTo>
                    <a:pt x="152" y="63"/>
                    <a:pt x="152" y="63"/>
                    <a:pt x="152" y="63"/>
                  </a:cubicBezTo>
                  <a:cubicBezTo>
                    <a:pt x="145" y="60"/>
                    <a:pt x="141" y="56"/>
                    <a:pt x="140" y="53"/>
                  </a:cubicBezTo>
                  <a:cubicBezTo>
                    <a:pt x="131" y="48"/>
                    <a:pt x="131" y="48"/>
                    <a:pt x="131" y="48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48" y="29"/>
                    <a:pt x="148" y="29"/>
                    <a:pt x="148" y="29"/>
                  </a:cubicBezTo>
                  <a:cubicBezTo>
                    <a:pt x="148" y="24"/>
                    <a:pt x="146" y="19"/>
                    <a:pt x="144" y="15"/>
                  </a:cubicBezTo>
                  <a:cubicBezTo>
                    <a:pt x="142" y="9"/>
                    <a:pt x="142" y="9"/>
                    <a:pt x="142" y="9"/>
                  </a:cubicBezTo>
                  <a:cubicBezTo>
                    <a:pt x="130" y="11"/>
                    <a:pt x="130" y="11"/>
                    <a:pt x="130" y="11"/>
                  </a:cubicBezTo>
                  <a:cubicBezTo>
                    <a:pt x="124" y="13"/>
                    <a:pt x="119" y="14"/>
                    <a:pt x="114" y="14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99" y="7"/>
                    <a:pt x="99" y="7"/>
                    <a:pt x="99" y="7"/>
                  </a:cubicBezTo>
                  <a:cubicBezTo>
                    <a:pt x="96" y="5"/>
                    <a:pt x="96" y="5"/>
                    <a:pt x="96" y="5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11"/>
                    <a:pt x="93" y="11"/>
                    <a:pt x="93" y="11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6"/>
                    <a:pt x="91" y="17"/>
                    <a:pt x="92" y="18"/>
                  </a:cubicBezTo>
                  <a:cubicBezTo>
                    <a:pt x="94" y="21"/>
                    <a:pt x="93" y="24"/>
                    <a:pt x="91" y="27"/>
                  </a:cubicBezTo>
                  <a:cubicBezTo>
                    <a:pt x="93" y="34"/>
                    <a:pt x="93" y="34"/>
                    <a:pt x="93" y="34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87" y="39"/>
                    <a:pt x="87" y="39"/>
                    <a:pt x="87" y="39"/>
                  </a:cubicBezTo>
                  <a:cubicBezTo>
                    <a:pt x="87" y="48"/>
                    <a:pt x="87" y="48"/>
                    <a:pt x="87" y="48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77" y="53"/>
                    <a:pt x="71" y="55"/>
                    <a:pt x="67" y="55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42" y="60"/>
                    <a:pt x="42" y="60"/>
                    <a:pt x="42" y="60"/>
                  </a:cubicBez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5623056" y="4359695"/>
              <a:ext cx="251644" cy="606464"/>
            </a:xfrm>
            <a:custGeom>
              <a:avLst/>
              <a:gdLst>
                <a:gd name="T0" fmla="*/ 40 w 53"/>
                <a:gd name="T1" fmla="*/ 0 h 128"/>
                <a:gd name="T2" fmla="*/ 12 w 53"/>
                <a:gd name="T3" fmla="*/ 35 h 128"/>
                <a:gd name="T4" fmla="*/ 0 w 53"/>
                <a:gd name="T5" fmla="*/ 54 h 128"/>
                <a:gd name="T6" fmla="*/ 3 w 53"/>
                <a:gd name="T7" fmla="*/ 76 h 128"/>
                <a:gd name="T8" fmla="*/ 3 w 53"/>
                <a:gd name="T9" fmla="*/ 77 h 128"/>
                <a:gd name="T10" fmla="*/ 3 w 53"/>
                <a:gd name="T11" fmla="*/ 77 h 128"/>
                <a:gd name="T12" fmla="*/ 1 w 53"/>
                <a:gd name="T13" fmla="*/ 92 h 128"/>
                <a:gd name="T14" fmla="*/ 2 w 53"/>
                <a:gd name="T15" fmla="*/ 101 h 128"/>
                <a:gd name="T16" fmla="*/ 18 w 53"/>
                <a:gd name="T17" fmla="*/ 112 h 128"/>
                <a:gd name="T18" fmla="*/ 18 w 53"/>
                <a:gd name="T19" fmla="*/ 112 h 128"/>
                <a:gd name="T20" fmla="*/ 19 w 53"/>
                <a:gd name="T21" fmla="*/ 112 h 128"/>
                <a:gd name="T22" fmla="*/ 19 w 53"/>
                <a:gd name="T23" fmla="*/ 113 h 128"/>
                <a:gd name="T24" fmla="*/ 19 w 53"/>
                <a:gd name="T25" fmla="*/ 113 h 128"/>
                <a:gd name="T26" fmla="*/ 25 w 53"/>
                <a:gd name="T27" fmla="*/ 124 h 128"/>
                <a:gd name="T28" fmla="*/ 31 w 53"/>
                <a:gd name="T29" fmla="*/ 128 h 128"/>
                <a:gd name="T30" fmla="*/ 33 w 53"/>
                <a:gd name="T31" fmla="*/ 102 h 128"/>
                <a:gd name="T32" fmla="*/ 33 w 53"/>
                <a:gd name="T33" fmla="*/ 101 h 128"/>
                <a:gd name="T34" fmla="*/ 45 w 53"/>
                <a:gd name="T35" fmla="*/ 73 h 128"/>
                <a:gd name="T36" fmla="*/ 49 w 53"/>
                <a:gd name="T37" fmla="*/ 40 h 128"/>
                <a:gd name="T38" fmla="*/ 49 w 53"/>
                <a:gd name="T39" fmla="*/ 39 h 128"/>
                <a:gd name="T40" fmla="*/ 49 w 53"/>
                <a:gd name="T41" fmla="*/ 39 h 128"/>
                <a:gd name="T42" fmla="*/ 53 w 53"/>
                <a:gd name="T43" fmla="*/ 30 h 128"/>
                <a:gd name="T44" fmla="*/ 50 w 53"/>
                <a:gd name="T45" fmla="*/ 22 h 128"/>
                <a:gd name="T46" fmla="*/ 50 w 53"/>
                <a:gd name="T47" fmla="*/ 22 h 128"/>
                <a:gd name="T48" fmla="*/ 49 w 53"/>
                <a:gd name="T49" fmla="*/ 22 h 128"/>
                <a:gd name="T50" fmla="*/ 49 w 53"/>
                <a:gd name="T51" fmla="*/ 12 h 128"/>
                <a:gd name="T52" fmla="*/ 49 w 53"/>
                <a:gd name="T53" fmla="*/ 11 h 128"/>
                <a:gd name="T54" fmla="*/ 49 w 53"/>
                <a:gd name="T55" fmla="*/ 11 h 128"/>
                <a:gd name="T56" fmla="*/ 51 w 53"/>
                <a:gd name="T57" fmla="*/ 8 h 128"/>
                <a:gd name="T58" fmla="*/ 53 w 53"/>
                <a:gd name="T59" fmla="*/ 6 h 128"/>
                <a:gd name="T60" fmla="*/ 40 w 53"/>
                <a:gd name="T6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3" h="128">
                  <a:moveTo>
                    <a:pt x="40" y="0"/>
                  </a:moveTo>
                  <a:cubicBezTo>
                    <a:pt x="27" y="9"/>
                    <a:pt x="18" y="21"/>
                    <a:pt x="12" y="35"/>
                  </a:cubicBezTo>
                  <a:cubicBezTo>
                    <a:pt x="7" y="47"/>
                    <a:pt x="3" y="53"/>
                    <a:pt x="0" y="54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7"/>
                    <a:pt x="1" y="100"/>
                    <a:pt x="2" y="10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19" y="113"/>
                    <a:pt x="19" y="113"/>
                    <a:pt x="19" y="113"/>
                  </a:cubicBezTo>
                  <a:cubicBezTo>
                    <a:pt x="20" y="116"/>
                    <a:pt x="22" y="120"/>
                    <a:pt x="25" y="124"/>
                  </a:cubicBezTo>
                  <a:cubicBezTo>
                    <a:pt x="27" y="126"/>
                    <a:pt x="29" y="127"/>
                    <a:pt x="31" y="128"/>
                  </a:cubicBezTo>
                  <a:cubicBezTo>
                    <a:pt x="33" y="102"/>
                    <a:pt x="33" y="102"/>
                    <a:pt x="33" y="102"/>
                  </a:cubicBezTo>
                  <a:cubicBezTo>
                    <a:pt x="33" y="101"/>
                    <a:pt x="33" y="101"/>
                    <a:pt x="33" y="101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9" y="40"/>
                    <a:pt x="49" y="40"/>
                    <a:pt x="49" y="40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3" y="6"/>
                    <a:pt x="53" y="6"/>
                    <a:pt x="53" y="6"/>
                  </a:cubicBezTo>
                  <a:lnTo>
                    <a:pt x="40" y="0"/>
                  </a:ln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67" name="Freeform 36"/>
            <p:cNvSpPr>
              <a:spLocks/>
            </p:cNvSpPr>
            <p:nvPr/>
          </p:nvSpPr>
          <p:spPr bwMode="auto">
            <a:xfrm>
              <a:off x="3773471" y="5434217"/>
              <a:ext cx="387532" cy="329655"/>
            </a:xfrm>
            <a:custGeom>
              <a:avLst/>
              <a:gdLst>
                <a:gd name="T0" fmla="*/ 37 w 82"/>
                <a:gd name="T1" fmla="*/ 7 h 70"/>
                <a:gd name="T2" fmla="*/ 36 w 82"/>
                <a:gd name="T3" fmla="*/ 9 h 70"/>
                <a:gd name="T4" fmla="*/ 36 w 82"/>
                <a:gd name="T5" fmla="*/ 9 h 70"/>
                <a:gd name="T6" fmla="*/ 35 w 82"/>
                <a:gd name="T7" fmla="*/ 10 h 70"/>
                <a:gd name="T8" fmla="*/ 19 w 82"/>
                <a:gd name="T9" fmla="*/ 14 h 70"/>
                <a:gd name="T10" fmla="*/ 20 w 82"/>
                <a:gd name="T11" fmla="*/ 16 h 70"/>
                <a:gd name="T12" fmla="*/ 25 w 82"/>
                <a:gd name="T13" fmla="*/ 22 h 70"/>
                <a:gd name="T14" fmla="*/ 23 w 82"/>
                <a:gd name="T15" fmla="*/ 23 h 70"/>
                <a:gd name="T16" fmla="*/ 16 w 82"/>
                <a:gd name="T17" fmla="*/ 27 h 70"/>
                <a:gd name="T18" fmla="*/ 4 w 82"/>
                <a:gd name="T19" fmla="*/ 36 h 70"/>
                <a:gd name="T20" fmla="*/ 6 w 82"/>
                <a:gd name="T21" fmla="*/ 63 h 70"/>
                <a:gd name="T22" fmla="*/ 18 w 82"/>
                <a:gd name="T23" fmla="*/ 64 h 70"/>
                <a:gd name="T24" fmla="*/ 19 w 82"/>
                <a:gd name="T25" fmla="*/ 64 h 70"/>
                <a:gd name="T26" fmla="*/ 19 w 82"/>
                <a:gd name="T27" fmla="*/ 64 h 70"/>
                <a:gd name="T28" fmla="*/ 31 w 82"/>
                <a:gd name="T29" fmla="*/ 70 h 70"/>
                <a:gd name="T30" fmla="*/ 44 w 82"/>
                <a:gd name="T31" fmla="*/ 68 h 70"/>
                <a:gd name="T32" fmla="*/ 62 w 82"/>
                <a:gd name="T33" fmla="*/ 53 h 70"/>
                <a:gd name="T34" fmla="*/ 63 w 82"/>
                <a:gd name="T35" fmla="*/ 53 h 70"/>
                <a:gd name="T36" fmla="*/ 64 w 82"/>
                <a:gd name="T37" fmla="*/ 52 h 70"/>
                <a:gd name="T38" fmla="*/ 69 w 82"/>
                <a:gd name="T39" fmla="*/ 50 h 70"/>
                <a:gd name="T40" fmla="*/ 68 w 82"/>
                <a:gd name="T41" fmla="*/ 33 h 70"/>
                <a:gd name="T42" fmla="*/ 68 w 82"/>
                <a:gd name="T43" fmla="*/ 33 h 70"/>
                <a:gd name="T44" fmla="*/ 75 w 82"/>
                <a:gd name="T45" fmla="*/ 22 h 70"/>
                <a:gd name="T46" fmla="*/ 75 w 82"/>
                <a:gd name="T47" fmla="*/ 22 h 70"/>
                <a:gd name="T48" fmla="*/ 75 w 82"/>
                <a:gd name="T49" fmla="*/ 22 h 70"/>
                <a:gd name="T50" fmla="*/ 81 w 82"/>
                <a:gd name="T51" fmla="*/ 17 h 70"/>
                <a:gd name="T52" fmla="*/ 79 w 82"/>
                <a:gd name="T53" fmla="*/ 5 h 70"/>
                <a:gd name="T54" fmla="*/ 74 w 82"/>
                <a:gd name="T55" fmla="*/ 0 h 70"/>
                <a:gd name="T56" fmla="*/ 74 w 82"/>
                <a:gd name="T57" fmla="*/ 6 h 70"/>
                <a:gd name="T58" fmla="*/ 64 w 82"/>
                <a:gd name="T59" fmla="*/ 4 h 70"/>
                <a:gd name="T60" fmla="*/ 59 w 82"/>
                <a:gd name="T61" fmla="*/ 7 h 70"/>
                <a:gd name="T62" fmla="*/ 58 w 82"/>
                <a:gd name="T63" fmla="*/ 7 h 70"/>
                <a:gd name="T64" fmla="*/ 58 w 82"/>
                <a:gd name="T65" fmla="*/ 7 h 70"/>
                <a:gd name="T66" fmla="*/ 37 w 82"/>
                <a:gd name="T67" fmla="*/ 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70">
                  <a:moveTo>
                    <a:pt x="37" y="7"/>
                  </a:move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4" y="22"/>
                    <a:pt x="24" y="23"/>
                    <a:pt x="23" y="23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41"/>
                    <a:pt x="0" y="49"/>
                    <a:pt x="6" y="63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49" y="67"/>
                    <a:pt x="55" y="62"/>
                    <a:pt x="62" y="53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2" y="13"/>
                    <a:pt x="81" y="8"/>
                    <a:pt x="79" y="5"/>
                  </a:cubicBezTo>
                  <a:cubicBezTo>
                    <a:pt x="78" y="1"/>
                    <a:pt x="76" y="0"/>
                    <a:pt x="74" y="0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lnTo>
                    <a:pt x="37" y="7"/>
                  </a:lnTo>
                  <a:close/>
                </a:path>
              </a:pathLst>
            </a:custGeom>
            <a:grpFill/>
            <a:ln w="9525" cap="flat">
              <a:solidFill>
                <a:schemeClr val="bg1">
                  <a:lumMod val="85000"/>
                </a:schemeClr>
              </a:solidFill>
              <a:prstDash val="solid"/>
              <a:miter lim="800000"/>
              <a:headEnd type="oval"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68" name="组合 67"/>
          <p:cNvGrpSpPr>
            <a:grpSpLocks/>
          </p:cNvGrpSpPr>
          <p:nvPr/>
        </p:nvGrpSpPr>
        <p:grpSpPr bwMode="auto">
          <a:xfrm>
            <a:off x="2078038" y="488950"/>
            <a:ext cx="4906962" cy="731838"/>
            <a:chOff x="2093710" y="497234"/>
            <a:chExt cx="4907166" cy="730970"/>
          </a:xfrm>
        </p:grpSpPr>
        <p:sp>
          <p:nvSpPr>
            <p:cNvPr id="69" name="文本框 66"/>
            <p:cNvSpPr txBox="1">
              <a:spLocks noChangeArrowheads="1"/>
            </p:cNvSpPr>
            <p:nvPr/>
          </p:nvSpPr>
          <p:spPr bwMode="auto">
            <a:xfrm>
              <a:off x="2093710" y="497234"/>
              <a:ext cx="4907166" cy="523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70" name="文本框 69"/>
            <p:cNvSpPr txBox="1">
              <a:spLocks noChangeArrowheads="1"/>
            </p:cNvSpPr>
            <p:nvPr/>
          </p:nvSpPr>
          <p:spPr bwMode="auto">
            <a:xfrm>
              <a:off x="2603318" y="1020488"/>
              <a:ext cx="3673628" cy="20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  <a:defRPr/>
              </a:pPr>
              <a:r>
                <a:rPr lang="en-US" altLang="zh-CN" sz="800" spc="600" dirty="0">
                  <a:solidFill>
                    <a:schemeClr val="bg1">
                      <a:lumMod val="65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insert your desired text here </a:t>
              </a:r>
              <a:endParaRPr lang="zh-CN" altLang="en-US" sz="800" spc="6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5" name="组合 7"/>
          <p:cNvGrpSpPr>
            <a:grpSpLocks/>
          </p:cNvGrpSpPr>
          <p:nvPr/>
        </p:nvGrpSpPr>
        <p:grpSpPr bwMode="auto">
          <a:xfrm>
            <a:off x="1228725" y="2689225"/>
            <a:ext cx="2273300" cy="1449388"/>
            <a:chOff x="3564043" y="364103"/>
            <a:chExt cx="2271651" cy="1449170"/>
          </a:xfrm>
        </p:grpSpPr>
        <p:sp>
          <p:nvSpPr>
            <p:cNvPr id="76" name="文本框 66"/>
            <p:cNvSpPr txBox="1">
              <a:spLocks noChangeArrowheads="1"/>
            </p:cNvSpPr>
            <p:nvPr/>
          </p:nvSpPr>
          <p:spPr bwMode="auto">
            <a:xfrm>
              <a:off x="3564043" y="1375189"/>
              <a:ext cx="2201852" cy="43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ts val="900"/>
                </a:lnSpc>
                <a:defRPr/>
              </a:pPr>
              <a:r>
                <a:rPr lang="en-US" altLang="zh-CN" sz="60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77" name="文本框 13"/>
            <p:cNvSpPr txBox="1">
              <a:spLocks noChangeArrowheads="1"/>
            </p:cNvSpPr>
            <p:nvPr/>
          </p:nvSpPr>
          <p:spPr bwMode="auto">
            <a:xfrm>
              <a:off x="4471434" y="364103"/>
              <a:ext cx="1364260" cy="584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96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PART01</a:t>
              </a:r>
              <a:endPara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8" name="文本框 66"/>
            <p:cNvSpPr txBox="1">
              <a:spLocks noChangeArrowheads="1"/>
            </p:cNvSpPr>
            <p:nvPr/>
          </p:nvSpPr>
          <p:spPr bwMode="auto">
            <a:xfrm>
              <a:off x="3646533" y="879963"/>
              <a:ext cx="2165366" cy="246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79" name="任意多边形 78"/>
            <p:cNvSpPr/>
            <p:nvPr/>
          </p:nvSpPr>
          <p:spPr>
            <a:xfrm>
              <a:off x="5355031" y="1286302"/>
              <a:ext cx="287129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0" name="组合 7"/>
          <p:cNvGrpSpPr>
            <a:grpSpLocks/>
          </p:cNvGrpSpPr>
          <p:nvPr/>
        </p:nvGrpSpPr>
        <p:grpSpPr bwMode="auto">
          <a:xfrm>
            <a:off x="4114800" y="3298825"/>
            <a:ext cx="2435225" cy="1333500"/>
            <a:chOff x="3402196" y="364103"/>
            <a:chExt cx="2433498" cy="1333737"/>
          </a:xfrm>
        </p:grpSpPr>
        <p:sp>
          <p:nvSpPr>
            <p:cNvPr id="81" name="文本框 66"/>
            <p:cNvSpPr txBox="1">
              <a:spLocks noChangeArrowheads="1"/>
            </p:cNvSpPr>
            <p:nvPr/>
          </p:nvSpPr>
          <p:spPr bwMode="auto">
            <a:xfrm>
              <a:off x="3402196" y="1373932"/>
              <a:ext cx="2401771" cy="323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ts val="900"/>
                </a:lnSpc>
                <a:defRPr/>
              </a:pPr>
              <a:r>
                <a:rPr lang="en-US" altLang="zh-CN" sz="60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2" name="文本框 13"/>
            <p:cNvSpPr txBox="1">
              <a:spLocks noChangeArrowheads="1"/>
            </p:cNvSpPr>
            <p:nvPr/>
          </p:nvSpPr>
          <p:spPr bwMode="auto">
            <a:xfrm>
              <a:off x="4471412" y="364103"/>
              <a:ext cx="1364282" cy="58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96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PART02</a:t>
              </a:r>
              <a:endPara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3" name="文本框 66"/>
            <p:cNvSpPr txBox="1">
              <a:spLocks noChangeArrowheads="1"/>
            </p:cNvSpPr>
            <p:nvPr/>
          </p:nvSpPr>
          <p:spPr bwMode="auto">
            <a:xfrm>
              <a:off x="3665534" y="880133"/>
              <a:ext cx="2165401" cy="246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84" name="任意多边形 83"/>
            <p:cNvSpPr/>
            <p:nvPr/>
          </p:nvSpPr>
          <p:spPr>
            <a:xfrm>
              <a:off x="5355023" y="1286605"/>
              <a:ext cx="287133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90" name="组合 7"/>
          <p:cNvGrpSpPr>
            <a:grpSpLocks/>
          </p:cNvGrpSpPr>
          <p:nvPr/>
        </p:nvGrpSpPr>
        <p:grpSpPr bwMode="auto">
          <a:xfrm>
            <a:off x="4864100" y="1508125"/>
            <a:ext cx="2171700" cy="1449388"/>
            <a:chOff x="3665811" y="364103"/>
            <a:chExt cx="2169883" cy="1449170"/>
          </a:xfrm>
        </p:grpSpPr>
        <p:sp>
          <p:nvSpPr>
            <p:cNvPr id="91" name="文本框 66"/>
            <p:cNvSpPr txBox="1">
              <a:spLocks noChangeArrowheads="1"/>
            </p:cNvSpPr>
            <p:nvPr/>
          </p:nvSpPr>
          <p:spPr bwMode="auto">
            <a:xfrm>
              <a:off x="3849807" y="1375189"/>
              <a:ext cx="1954164" cy="43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ts val="900"/>
                </a:lnSpc>
                <a:defRPr/>
              </a:pPr>
              <a:r>
                <a:rPr lang="en-US" altLang="zh-CN" sz="60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2" name="文本框 13"/>
            <p:cNvSpPr txBox="1">
              <a:spLocks noChangeArrowheads="1"/>
            </p:cNvSpPr>
            <p:nvPr/>
          </p:nvSpPr>
          <p:spPr bwMode="auto">
            <a:xfrm>
              <a:off x="4471586" y="364103"/>
              <a:ext cx="1364108" cy="584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96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PART03</a:t>
              </a:r>
              <a:endPara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3" name="文本框 66"/>
            <p:cNvSpPr txBox="1">
              <a:spLocks noChangeArrowheads="1"/>
            </p:cNvSpPr>
            <p:nvPr/>
          </p:nvSpPr>
          <p:spPr bwMode="auto">
            <a:xfrm>
              <a:off x="3665811" y="879963"/>
              <a:ext cx="2165125" cy="246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94" name="任意多边形 93"/>
            <p:cNvSpPr/>
            <p:nvPr/>
          </p:nvSpPr>
          <p:spPr>
            <a:xfrm>
              <a:off x="5355084" y="1286302"/>
              <a:ext cx="287097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>
            <a:grpSpLocks/>
          </p:cNvGrpSpPr>
          <p:nvPr/>
        </p:nvGrpSpPr>
        <p:grpSpPr bwMode="auto">
          <a:xfrm>
            <a:off x="0" y="1931988"/>
            <a:ext cx="768350" cy="1279525"/>
            <a:chOff x="0" y="1931895"/>
            <a:chExt cx="768567" cy="1279711"/>
          </a:xfrm>
        </p:grpSpPr>
        <p:sp>
          <p:nvSpPr>
            <p:cNvPr id="39" name="等腰三角形 38"/>
            <p:cNvSpPr/>
            <p:nvPr/>
          </p:nvSpPr>
          <p:spPr>
            <a:xfrm rot="5400000">
              <a:off x="-255573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9945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4" name="图表 3"/>
          <p:cNvGraphicFramePr>
            <a:graphicFrameLocks/>
          </p:cNvGraphicFramePr>
          <p:nvPr/>
        </p:nvGraphicFramePr>
        <p:xfrm>
          <a:off x="3771900" y="901700"/>
          <a:ext cx="5568950" cy="374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2" name="组合 41"/>
          <p:cNvGrpSpPr>
            <a:grpSpLocks/>
          </p:cNvGrpSpPr>
          <p:nvPr/>
        </p:nvGrpSpPr>
        <p:grpSpPr bwMode="auto">
          <a:xfrm>
            <a:off x="1052513" y="1109663"/>
            <a:ext cx="2889250" cy="3151187"/>
            <a:chOff x="5125834" y="2789584"/>
            <a:chExt cx="2889399" cy="3151402"/>
          </a:xfrm>
        </p:grpSpPr>
        <p:sp>
          <p:nvSpPr>
            <p:cNvPr id="43" name="文本框 66"/>
            <p:cNvSpPr txBox="1">
              <a:spLocks noChangeArrowheads="1"/>
            </p:cNvSpPr>
            <p:nvPr/>
          </p:nvSpPr>
          <p:spPr bwMode="auto">
            <a:xfrm>
              <a:off x="5175049" y="4312100"/>
              <a:ext cx="2589347" cy="1016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  <a:defRPr/>
              </a:pPr>
              <a:r>
                <a:rPr lang="en-US" altLang="zh-CN" sz="600" dirty="0">
                  <a:solidFill>
                    <a:schemeClr val="bg1">
                      <a:lumMod val="65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this is a sample text. insert your desired text here. Again. this is a dummy text. enter your own text here. this is a sample text. this is a sample text. insert your desired text here. Again. this is a dummy text. enter your own text here. this is a sample text. this is a sample text. insert your desired text here. Again. this is a dummy text. enter your own text here. this is a sample text. </a:t>
              </a:r>
              <a:endParaRPr lang="zh-CN" altLang="en-US" sz="6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4" name="文本框 66"/>
            <p:cNvSpPr txBox="1">
              <a:spLocks noChangeArrowheads="1"/>
            </p:cNvSpPr>
            <p:nvPr/>
          </p:nvSpPr>
          <p:spPr bwMode="auto">
            <a:xfrm>
              <a:off x="5125834" y="2789584"/>
              <a:ext cx="2889399" cy="1384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45" name="文本框 44"/>
            <p:cNvSpPr txBox="1">
              <a:spLocks noChangeArrowheads="1"/>
            </p:cNvSpPr>
            <p:nvPr/>
          </p:nvSpPr>
          <p:spPr bwMode="auto">
            <a:xfrm>
              <a:off x="5175049" y="5502806"/>
              <a:ext cx="2589347" cy="43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  <a:defRPr/>
              </a:pPr>
              <a:r>
                <a:rPr lang="en-US" altLang="zh-CN" sz="600" dirty="0">
                  <a:solidFill>
                    <a:schemeClr val="bg1">
                      <a:lumMod val="65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this is a sample text. insert your desired text here. </a:t>
              </a:r>
              <a:endParaRPr lang="zh-CN" altLang="en-US" sz="6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组合 4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1" cy="5143500"/>
          </a:xfrm>
        </p:grpSpPr>
        <p:sp>
          <p:nvSpPr>
            <p:cNvPr id="43" name="矩形 42"/>
            <p:cNvSpPr/>
            <p:nvPr/>
          </p:nvSpPr>
          <p:spPr>
            <a:xfrm>
              <a:off x="0" y="0"/>
              <a:ext cx="9144001" cy="5143500"/>
            </a:xfrm>
            <a:prstGeom prst="rect">
              <a:avLst/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0"/>
              <a:ext cx="9144001" cy="5143500"/>
            </a:xfrm>
            <a:prstGeom prst="rect">
              <a:avLst/>
            </a:prstGeom>
            <a:solidFill>
              <a:srgbClr val="1E3C4E">
                <a:alpha val="6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" name="任意多边形 1"/>
          <p:cNvSpPr/>
          <p:nvPr/>
        </p:nvSpPr>
        <p:spPr>
          <a:xfrm>
            <a:off x="3187700" y="1397000"/>
            <a:ext cx="2578100" cy="0"/>
          </a:xfrm>
          <a:custGeom>
            <a:avLst/>
            <a:gdLst>
              <a:gd name="connsiteX0" fmla="*/ 0 w 2578100"/>
              <a:gd name="connsiteY0" fmla="*/ 0 h 0"/>
              <a:gd name="connsiteX1" fmla="*/ 2578100 w 2578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8100">
                <a:moveTo>
                  <a:pt x="0" y="0"/>
                </a:moveTo>
                <a:lnTo>
                  <a:pt x="257810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8" name="文本框 13"/>
          <p:cNvSpPr txBox="1">
            <a:spLocks noChangeArrowheads="1"/>
          </p:cNvSpPr>
          <p:nvPr/>
        </p:nvSpPr>
        <p:spPr bwMode="auto">
          <a:xfrm>
            <a:off x="3192463" y="1508125"/>
            <a:ext cx="26193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6600">
                <a:solidFill>
                  <a:schemeClr val="bg1"/>
                </a:solidFill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rPr>
              <a:t>PART01</a:t>
            </a:r>
            <a:endParaRPr lang="zh-CN" altLang="en-US" sz="6600">
              <a:solidFill>
                <a:schemeClr val="bg1"/>
              </a:solidFill>
              <a:latin typeface="Helvetica-Roman-SemiB" pitchFamily="2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9" name="任意多边形 38"/>
          <p:cNvSpPr/>
          <p:nvPr/>
        </p:nvSpPr>
        <p:spPr>
          <a:xfrm>
            <a:off x="3200400" y="3416300"/>
            <a:ext cx="2578100" cy="0"/>
          </a:xfrm>
          <a:custGeom>
            <a:avLst/>
            <a:gdLst>
              <a:gd name="connsiteX0" fmla="*/ 0 w 2578100"/>
              <a:gd name="connsiteY0" fmla="*/ 0 h 0"/>
              <a:gd name="connsiteX1" fmla="*/ 2578100 w 2578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8100">
                <a:moveTo>
                  <a:pt x="0" y="0"/>
                </a:moveTo>
                <a:lnTo>
                  <a:pt x="2578100" y="0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0" name="文本框 66"/>
          <p:cNvSpPr txBox="1">
            <a:spLocks noChangeArrowheads="1"/>
          </p:cNvSpPr>
          <p:nvPr/>
        </p:nvSpPr>
        <p:spPr bwMode="auto">
          <a:xfrm>
            <a:off x="3494088" y="2720975"/>
            <a:ext cx="194151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900"/>
              </a:lnSpc>
            </a:pPr>
            <a:r>
              <a:rPr lang="en-US" altLang="zh-CN" sz="60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this is a sample text. insert your desired text here. Again. this is a dummy text. enter your own text here. this is a sample text. </a:t>
            </a:r>
            <a:endParaRPr lang="zh-CN" altLang="en-US" sz="60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文本框 66"/>
          <p:cNvSpPr txBox="1">
            <a:spLocks noChangeArrowheads="1"/>
          </p:cNvSpPr>
          <p:nvPr/>
        </p:nvSpPr>
        <p:spPr bwMode="auto">
          <a:xfrm>
            <a:off x="3259138" y="2468563"/>
            <a:ext cx="2378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1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PLEASE ADD YOUR TITLE HERE</a:t>
            </a:r>
            <a:endParaRPr lang="zh-CN" altLang="en-US" sz="1100">
              <a:solidFill>
                <a:schemeClr val="bg1"/>
              </a:solidFill>
              <a:latin typeface="Helvetica" panose="020B0604020202020204" pitchFamily="34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组合 2"/>
          <p:cNvGrpSpPr>
            <a:grpSpLocks/>
          </p:cNvGrpSpPr>
          <p:nvPr/>
        </p:nvGrpSpPr>
        <p:grpSpPr bwMode="auto">
          <a:xfrm>
            <a:off x="-12700" y="-12700"/>
            <a:ext cx="9169400" cy="5156200"/>
            <a:chOff x="-12700" y="-12889"/>
            <a:chExt cx="9169400" cy="5156389"/>
          </a:xfrm>
        </p:grpSpPr>
        <p:pic>
          <p:nvPicPr>
            <p:cNvPr id="40981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00" y="0"/>
              <a:ext cx="91694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0" y="-12889"/>
              <a:ext cx="9156700" cy="5143689"/>
            </a:xfrm>
            <a:prstGeom prst="rect">
              <a:avLst/>
            </a:prstGeom>
            <a:solidFill>
              <a:srgbClr val="1E3C4E">
                <a:alpha val="6078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10591800" y="-1663700"/>
            <a:ext cx="1651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/>
          </a:p>
        </p:txBody>
      </p:sp>
      <p:sp>
        <p:nvSpPr>
          <p:cNvPr id="25" name="文本框 24"/>
          <p:cNvSpPr txBox="1">
            <a:spLocks noChangeArrowheads="1"/>
          </p:cNvSpPr>
          <p:nvPr/>
        </p:nvSpPr>
        <p:spPr bwMode="auto">
          <a:xfrm>
            <a:off x="2085975" y="944563"/>
            <a:ext cx="4843463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3800">
                <a:solidFill>
                  <a:schemeClr val="bg1"/>
                </a:solidFill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rPr>
              <a:t>Thanks</a:t>
            </a:r>
            <a:endParaRPr lang="zh-CN" altLang="en-US" sz="13800">
              <a:solidFill>
                <a:schemeClr val="bg1"/>
              </a:solidFill>
              <a:latin typeface="Helvetica-Roman-SemiB" pitchFamily="2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>
            <a:spLocks noChangeArrowheads="1"/>
          </p:cNvSpPr>
          <p:nvPr/>
        </p:nvSpPr>
        <p:spPr bwMode="auto">
          <a:xfrm>
            <a:off x="3527425" y="2951163"/>
            <a:ext cx="2101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2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BUSINESS  POWERPOINT</a:t>
            </a:r>
            <a:endParaRPr lang="zh-CN" altLang="en-US" sz="1200">
              <a:solidFill>
                <a:schemeClr val="bg1"/>
              </a:solidFill>
              <a:latin typeface="Helvetica" panose="020B0604020202020204" pitchFamily="34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0" name="文本框 66"/>
          <p:cNvSpPr txBox="1">
            <a:spLocks noChangeArrowheads="1"/>
          </p:cNvSpPr>
          <p:nvPr/>
        </p:nvSpPr>
        <p:spPr bwMode="auto">
          <a:xfrm>
            <a:off x="2933700" y="3214688"/>
            <a:ext cx="34194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900"/>
              </a:lnSpc>
            </a:pPr>
            <a:r>
              <a:rPr lang="en-US" altLang="zh-CN" sz="60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this is a sample text. insert your desired text here. Again. this is a dummy text. enter your own text here. this is a sample text. </a:t>
            </a:r>
            <a:endParaRPr lang="zh-CN" altLang="en-US" sz="60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2405063" y="2852738"/>
            <a:ext cx="4386262" cy="44450"/>
            <a:chOff x="2404630" y="2852103"/>
            <a:chExt cx="4386695" cy="45720"/>
          </a:xfrm>
        </p:grpSpPr>
        <p:sp>
          <p:nvSpPr>
            <p:cNvPr id="4" name="任意多边形 3"/>
            <p:cNvSpPr/>
            <p:nvPr/>
          </p:nvSpPr>
          <p:spPr>
            <a:xfrm>
              <a:off x="2404630" y="2880360"/>
              <a:ext cx="1991591" cy="0"/>
            </a:xfrm>
            <a:custGeom>
              <a:avLst/>
              <a:gdLst>
                <a:gd name="connsiteX0" fmla="*/ 2190750 w 2190750"/>
                <a:gd name="connsiteY0" fmla="*/ 0 h 0"/>
                <a:gd name="connsiteX1" fmla="*/ 0 w 21907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0750">
                  <a:moveTo>
                    <a:pt x="2190750" y="0"/>
                  </a:moveTo>
                  <a:lnTo>
                    <a:pt x="0" y="0"/>
                  </a:lnTo>
                </a:path>
              </a:pathLst>
            </a:custGeom>
            <a:noFill/>
            <a:ln w="190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>
            <a:xfrm flipH="1">
              <a:off x="4600575" y="2880360"/>
              <a:ext cx="2190750" cy="0"/>
            </a:xfrm>
            <a:custGeom>
              <a:avLst/>
              <a:gdLst>
                <a:gd name="connsiteX0" fmla="*/ 2190750 w 2190750"/>
                <a:gd name="connsiteY0" fmla="*/ 0 h 0"/>
                <a:gd name="connsiteX1" fmla="*/ 0 w 219075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0750">
                  <a:moveTo>
                    <a:pt x="2190750" y="0"/>
                  </a:moveTo>
                  <a:lnTo>
                    <a:pt x="0" y="0"/>
                  </a:lnTo>
                </a:path>
              </a:pathLst>
            </a:custGeom>
            <a:noFill/>
            <a:ln w="1905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4479697" y="2852103"/>
              <a:ext cx="46043" cy="45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/>
      <p:bldP spid="26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37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6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4648200" y="-12700"/>
            <a:ext cx="44958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1113" y="0"/>
            <a:ext cx="9132887" cy="5143500"/>
          </a:xfrm>
          <a:prstGeom prst="rect">
            <a:avLst/>
          </a:prstGeom>
          <a:blipFill dpi="0" rotWithShape="1">
            <a:blip r:embed="rId2">
              <a:alphaModFix amt="10000"/>
              <a:extLst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 rot="2700000">
            <a:off x="4076700" y="1119188"/>
            <a:ext cx="1143000" cy="11430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44" name="组合 7"/>
          <p:cNvGrpSpPr>
            <a:grpSpLocks/>
          </p:cNvGrpSpPr>
          <p:nvPr/>
        </p:nvGrpSpPr>
        <p:grpSpPr bwMode="auto">
          <a:xfrm>
            <a:off x="6430963" y="1966913"/>
            <a:ext cx="2705100" cy="981075"/>
            <a:chOff x="2989860" y="715752"/>
            <a:chExt cx="2704150" cy="982088"/>
          </a:xfrm>
        </p:grpSpPr>
        <p:sp>
          <p:nvSpPr>
            <p:cNvPr id="13333" name="文本框 66"/>
            <p:cNvSpPr txBox="1">
              <a:spLocks noChangeArrowheads="1"/>
            </p:cNvSpPr>
            <p:nvPr/>
          </p:nvSpPr>
          <p:spPr bwMode="auto">
            <a:xfrm>
              <a:off x="2989864" y="1374629"/>
              <a:ext cx="2704146" cy="323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chemeClr val="bg1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334" name="文本框 66"/>
            <p:cNvSpPr txBox="1">
              <a:spLocks noChangeArrowheads="1"/>
            </p:cNvSpPr>
            <p:nvPr/>
          </p:nvSpPr>
          <p:spPr bwMode="auto">
            <a:xfrm>
              <a:off x="2989860" y="715752"/>
              <a:ext cx="1877642" cy="646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8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rPr>
                <a:t>PLEASE ADD YOUR TITLE HERE</a:t>
              </a:r>
              <a:endParaRPr lang="zh-CN" altLang="en-US" sz="1800">
                <a:solidFill>
                  <a:schemeClr val="bg1"/>
                </a:solidFill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 rot="2700000">
            <a:off x="4076700" y="2782888"/>
            <a:ext cx="1143000" cy="1143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 rot="2700000">
            <a:off x="3200400" y="1957388"/>
            <a:ext cx="1143000" cy="1143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 rot="2700000">
            <a:off x="4965700" y="1957388"/>
            <a:ext cx="1143000" cy="1143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839788" y="1971675"/>
            <a:ext cx="2239962" cy="1050925"/>
            <a:chOff x="839258" y="1972066"/>
            <a:chExt cx="2240047" cy="1050206"/>
          </a:xfrm>
        </p:grpSpPr>
        <p:sp>
          <p:nvSpPr>
            <p:cNvPr id="13331" name="文本框 66"/>
            <p:cNvSpPr txBox="1">
              <a:spLocks noChangeArrowheads="1"/>
            </p:cNvSpPr>
            <p:nvPr/>
          </p:nvSpPr>
          <p:spPr bwMode="auto">
            <a:xfrm>
              <a:off x="839258" y="2583690"/>
              <a:ext cx="2240047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</a:pPr>
              <a:r>
                <a:rPr lang="en-US" altLang="zh-CN" sz="600"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6" name="文本框 13"/>
            <p:cNvSpPr txBox="1">
              <a:spLocks noChangeArrowheads="1"/>
            </p:cNvSpPr>
            <p:nvPr/>
          </p:nvSpPr>
          <p:spPr bwMode="auto">
            <a:xfrm>
              <a:off x="840845" y="1972066"/>
              <a:ext cx="1663763" cy="707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96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4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PART01</a:t>
              </a:r>
              <a:endPara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3" name="组合 12"/>
          <p:cNvGrpSpPr>
            <a:grpSpLocks/>
          </p:cNvGrpSpPr>
          <p:nvPr/>
        </p:nvGrpSpPr>
        <p:grpSpPr bwMode="auto">
          <a:xfrm>
            <a:off x="2905125" y="112713"/>
            <a:ext cx="1649413" cy="2297112"/>
            <a:chOff x="2905125" y="111919"/>
            <a:chExt cx="1650206" cy="2297906"/>
          </a:xfrm>
        </p:grpSpPr>
        <p:sp>
          <p:nvSpPr>
            <p:cNvPr id="11" name="任意多边形 10"/>
            <p:cNvSpPr/>
            <p:nvPr/>
          </p:nvSpPr>
          <p:spPr>
            <a:xfrm>
              <a:off x="2905125" y="142091"/>
              <a:ext cx="1620028" cy="2267734"/>
            </a:xfrm>
            <a:custGeom>
              <a:avLst/>
              <a:gdLst>
                <a:gd name="connsiteX0" fmla="*/ 0 w 1619250"/>
                <a:gd name="connsiteY0" fmla="*/ 2266950 h 2266950"/>
                <a:gd name="connsiteX1" fmla="*/ 1619250 w 1619250"/>
                <a:gd name="connsiteY1" fmla="*/ 647700 h 2266950"/>
                <a:gd name="connsiteX2" fmla="*/ 1619250 w 1619250"/>
                <a:gd name="connsiteY2" fmla="*/ 0 h 226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0" h="2266950">
                  <a:moveTo>
                    <a:pt x="0" y="2266950"/>
                  </a:moveTo>
                  <a:lnTo>
                    <a:pt x="1619250" y="647700"/>
                  </a:lnTo>
                  <a:lnTo>
                    <a:pt x="161925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2" name="椭圆 11"/>
            <p:cNvSpPr/>
            <p:nvPr/>
          </p:nvSpPr>
          <p:spPr>
            <a:xfrm>
              <a:off x="4493388" y="111919"/>
              <a:ext cx="61943" cy="6193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49" name="组合 48"/>
          <p:cNvGrpSpPr>
            <a:grpSpLocks/>
          </p:cNvGrpSpPr>
          <p:nvPr/>
        </p:nvGrpSpPr>
        <p:grpSpPr bwMode="auto">
          <a:xfrm flipV="1">
            <a:off x="2905125" y="2693988"/>
            <a:ext cx="1649413" cy="2297112"/>
            <a:chOff x="2905125" y="111919"/>
            <a:chExt cx="1650206" cy="2297906"/>
          </a:xfrm>
        </p:grpSpPr>
        <p:sp>
          <p:nvSpPr>
            <p:cNvPr id="50" name="任意多边形 49"/>
            <p:cNvSpPr/>
            <p:nvPr/>
          </p:nvSpPr>
          <p:spPr>
            <a:xfrm>
              <a:off x="2905125" y="142091"/>
              <a:ext cx="1620028" cy="2267734"/>
            </a:xfrm>
            <a:custGeom>
              <a:avLst/>
              <a:gdLst>
                <a:gd name="connsiteX0" fmla="*/ 0 w 1619250"/>
                <a:gd name="connsiteY0" fmla="*/ 2266950 h 2266950"/>
                <a:gd name="connsiteX1" fmla="*/ 1619250 w 1619250"/>
                <a:gd name="connsiteY1" fmla="*/ 647700 h 2266950"/>
                <a:gd name="connsiteX2" fmla="*/ 1619250 w 1619250"/>
                <a:gd name="connsiteY2" fmla="*/ 0 h 226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50" h="2266950">
                  <a:moveTo>
                    <a:pt x="0" y="2266950"/>
                  </a:moveTo>
                  <a:lnTo>
                    <a:pt x="1619250" y="647700"/>
                  </a:lnTo>
                  <a:lnTo>
                    <a:pt x="161925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4493388" y="111919"/>
              <a:ext cx="61943" cy="6193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22" name="组合 21"/>
          <p:cNvGrpSpPr>
            <a:grpSpLocks/>
          </p:cNvGrpSpPr>
          <p:nvPr/>
        </p:nvGrpSpPr>
        <p:grpSpPr bwMode="auto">
          <a:xfrm>
            <a:off x="0" y="1931988"/>
            <a:ext cx="768350" cy="1279525"/>
            <a:chOff x="0" y="1931895"/>
            <a:chExt cx="768567" cy="1279711"/>
          </a:xfrm>
        </p:grpSpPr>
        <p:sp>
          <p:nvSpPr>
            <p:cNvPr id="23" name="等腰三角形 22"/>
            <p:cNvSpPr/>
            <p:nvPr/>
          </p:nvSpPr>
          <p:spPr>
            <a:xfrm rot="5400000">
              <a:off x="-255573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3326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1" name="组合 7"/>
          <p:cNvGrpSpPr>
            <a:grpSpLocks/>
          </p:cNvGrpSpPr>
          <p:nvPr/>
        </p:nvGrpSpPr>
        <p:grpSpPr bwMode="auto">
          <a:xfrm>
            <a:off x="985838" y="336550"/>
            <a:ext cx="2960687" cy="1333500"/>
            <a:chOff x="2875615" y="364103"/>
            <a:chExt cx="2960079" cy="1333691"/>
          </a:xfrm>
        </p:grpSpPr>
        <p:sp>
          <p:nvSpPr>
            <p:cNvPr id="11282" name="文本框 66"/>
            <p:cNvSpPr txBox="1">
              <a:spLocks noChangeArrowheads="1"/>
            </p:cNvSpPr>
            <p:nvPr/>
          </p:nvSpPr>
          <p:spPr bwMode="auto">
            <a:xfrm>
              <a:off x="2989892" y="1373898"/>
              <a:ext cx="2814059" cy="323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ts val="900"/>
                </a:lnSpc>
                <a:defRPr/>
              </a:pPr>
              <a:r>
                <a:rPr lang="en-US" altLang="zh-CN" sz="60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283" name="文本框 13"/>
            <p:cNvSpPr txBox="1">
              <a:spLocks noChangeArrowheads="1"/>
            </p:cNvSpPr>
            <p:nvPr/>
          </p:nvSpPr>
          <p:spPr bwMode="auto">
            <a:xfrm>
              <a:off x="4472312" y="364103"/>
              <a:ext cx="1363382" cy="584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96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PART01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2" name="文本框 66"/>
            <p:cNvSpPr txBox="1">
              <a:spLocks noChangeArrowheads="1"/>
            </p:cNvSpPr>
            <p:nvPr/>
          </p:nvSpPr>
          <p:spPr bwMode="auto">
            <a:xfrm>
              <a:off x="2875615" y="880115"/>
              <a:ext cx="2952144" cy="308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73" name="任意多边形 72"/>
            <p:cNvSpPr/>
            <p:nvPr/>
          </p:nvSpPr>
          <p:spPr>
            <a:xfrm>
              <a:off x="5356367" y="1286573"/>
              <a:ext cx="287279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714875" y="1360488"/>
            <a:ext cx="2768600" cy="3067050"/>
          </a:xfrm>
          <a:custGeom>
            <a:avLst/>
            <a:gdLst>
              <a:gd name="connsiteX0" fmla="*/ 0 w 1917700"/>
              <a:gd name="connsiteY0" fmla="*/ 0 h 3067050"/>
              <a:gd name="connsiteX1" fmla="*/ 1917700 w 1917700"/>
              <a:gd name="connsiteY1" fmla="*/ 0 h 3067050"/>
              <a:gd name="connsiteX2" fmla="*/ 1917700 w 1917700"/>
              <a:gd name="connsiteY2" fmla="*/ 3067050 h 3067050"/>
              <a:gd name="connsiteX3" fmla="*/ 0 w 1917700"/>
              <a:gd name="connsiteY3" fmla="*/ 3067050 h 3067050"/>
              <a:gd name="connsiteX4" fmla="*/ 0 w 1917700"/>
              <a:gd name="connsiteY4" fmla="*/ 0 h 3067050"/>
              <a:gd name="connsiteX0" fmla="*/ 0 w 2768600"/>
              <a:gd name="connsiteY0" fmla="*/ 0 h 3067050"/>
              <a:gd name="connsiteX1" fmla="*/ 2768600 w 2768600"/>
              <a:gd name="connsiteY1" fmla="*/ 0 h 3067050"/>
              <a:gd name="connsiteX2" fmla="*/ 1917700 w 2768600"/>
              <a:gd name="connsiteY2" fmla="*/ 3067050 h 3067050"/>
              <a:gd name="connsiteX3" fmla="*/ 0 w 2768600"/>
              <a:gd name="connsiteY3" fmla="*/ 3067050 h 3067050"/>
              <a:gd name="connsiteX4" fmla="*/ 0 w 2768600"/>
              <a:gd name="connsiteY4" fmla="*/ 0 h 3067050"/>
              <a:gd name="connsiteX0" fmla="*/ 774700 w 2768600"/>
              <a:gd name="connsiteY0" fmla="*/ 0 h 3067050"/>
              <a:gd name="connsiteX1" fmla="*/ 2768600 w 2768600"/>
              <a:gd name="connsiteY1" fmla="*/ 0 h 3067050"/>
              <a:gd name="connsiteX2" fmla="*/ 1917700 w 2768600"/>
              <a:gd name="connsiteY2" fmla="*/ 3067050 h 3067050"/>
              <a:gd name="connsiteX3" fmla="*/ 0 w 2768600"/>
              <a:gd name="connsiteY3" fmla="*/ 3067050 h 3067050"/>
              <a:gd name="connsiteX4" fmla="*/ 774700 w 2768600"/>
              <a:gd name="connsiteY4" fmla="*/ 0 h 30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600" h="3067050">
                <a:moveTo>
                  <a:pt x="774700" y="0"/>
                </a:moveTo>
                <a:lnTo>
                  <a:pt x="2768600" y="0"/>
                </a:lnTo>
                <a:lnTo>
                  <a:pt x="1917700" y="3067050"/>
                </a:lnTo>
                <a:lnTo>
                  <a:pt x="0" y="3067050"/>
                </a:lnTo>
                <a:lnTo>
                  <a:pt x="77470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1" name="矩形 1"/>
          <p:cNvSpPr/>
          <p:nvPr/>
        </p:nvSpPr>
        <p:spPr>
          <a:xfrm>
            <a:off x="5387975" y="1068388"/>
            <a:ext cx="2768600" cy="3067050"/>
          </a:xfrm>
          <a:custGeom>
            <a:avLst/>
            <a:gdLst>
              <a:gd name="connsiteX0" fmla="*/ 0 w 1917700"/>
              <a:gd name="connsiteY0" fmla="*/ 0 h 3067050"/>
              <a:gd name="connsiteX1" fmla="*/ 1917700 w 1917700"/>
              <a:gd name="connsiteY1" fmla="*/ 0 h 3067050"/>
              <a:gd name="connsiteX2" fmla="*/ 1917700 w 1917700"/>
              <a:gd name="connsiteY2" fmla="*/ 3067050 h 3067050"/>
              <a:gd name="connsiteX3" fmla="*/ 0 w 1917700"/>
              <a:gd name="connsiteY3" fmla="*/ 3067050 h 3067050"/>
              <a:gd name="connsiteX4" fmla="*/ 0 w 1917700"/>
              <a:gd name="connsiteY4" fmla="*/ 0 h 3067050"/>
              <a:gd name="connsiteX0" fmla="*/ 0 w 2768600"/>
              <a:gd name="connsiteY0" fmla="*/ 0 h 3067050"/>
              <a:gd name="connsiteX1" fmla="*/ 2768600 w 2768600"/>
              <a:gd name="connsiteY1" fmla="*/ 0 h 3067050"/>
              <a:gd name="connsiteX2" fmla="*/ 1917700 w 2768600"/>
              <a:gd name="connsiteY2" fmla="*/ 3067050 h 3067050"/>
              <a:gd name="connsiteX3" fmla="*/ 0 w 2768600"/>
              <a:gd name="connsiteY3" fmla="*/ 3067050 h 3067050"/>
              <a:gd name="connsiteX4" fmla="*/ 0 w 2768600"/>
              <a:gd name="connsiteY4" fmla="*/ 0 h 3067050"/>
              <a:gd name="connsiteX0" fmla="*/ 774700 w 2768600"/>
              <a:gd name="connsiteY0" fmla="*/ 0 h 3067050"/>
              <a:gd name="connsiteX1" fmla="*/ 2768600 w 2768600"/>
              <a:gd name="connsiteY1" fmla="*/ 0 h 3067050"/>
              <a:gd name="connsiteX2" fmla="*/ 1917700 w 2768600"/>
              <a:gd name="connsiteY2" fmla="*/ 3067050 h 3067050"/>
              <a:gd name="connsiteX3" fmla="*/ 0 w 2768600"/>
              <a:gd name="connsiteY3" fmla="*/ 3067050 h 3067050"/>
              <a:gd name="connsiteX4" fmla="*/ 774700 w 2768600"/>
              <a:gd name="connsiteY4" fmla="*/ 0 h 30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600" h="3067050">
                <a:moveTo>
                  <a:pt x="774700" y="0"/>
                </a:moveTo>
                <a:lnTo>
                  <a:pt x="2768600" y="0"/>
                </a:lnTo>
                <a:lnTo>
                  <a:pt x="1917700" y="3067050"/>
                </a:lnTo>
                <a:lnTo>
                  <a:pt x="0" y="3067050"/>
                </a:lnTo>
                <a:lnTo>
                  <a:pt x="77470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2" name="矩形 1"/>
          <p:cNvSpPr/>
          <p:nvPr/>
        </p:nvSpPr>
        <p:spPr>
          <a:xfrm>
            <a:off x="6111875" y="636588"/>
            <a:ext cx="2768600" cy="3067050"/>
          </a:xfrm>
          <a:custGeom>
            <a:avLst/>
            <a:gdLst>
              <a:gd name="connsiteX0" fmla="*/ 0 w 1917700"/>
              <a:gd name="connsiteY0" fmla="*/ 0 h 3067050"/>
              <a:gd name="connsiteX1" fmla="*/ 1917700 w 1917700"/>
              <a:gd name="connsiteY1" fmla="*/ 0 h 3067050"/>
              <a:gd name="connsiteX2" fmla="*/ 1917700 w 1917700"/>
              <a:gd name="connsiteY2" fmla="*/ 3067050 h 3067050"/>
              <a:gd name="connsiteX3" fmla="*/ 0 w 1917700"/>
              <a:gd name="connsiteY3" fmla="*/ 3067050 h 3067050"/>
              <a:gd name="connsiteX4" fmla="*/ 0 w 1917700"/>
              <a:gd name="connsiteY4" fmla="*/ 0 h 3067050"/>
              <a:gd name="connsiteX0" fmla="*/ 0 w 2768600"/>
              <a:gd name="connsiteY0" fmla="*/ 0 h 3067050"/>
              <a:gd name="connsiteX1" fmla="*/ 2768600 w 2768600"/>
              <a:gd name="connsiteY1" fmla="*/ 0 h 3067050"/>
              <a:gd name="connsiteX2" fmla="*/ 1917700 w 2768600"/>
              <a:gd name="connsiteY2" fmla="*/ 3067050 h 3067050"/>
              <a:gd name="connsiteX3" fmla="*/ 0 w 2768600"/>
              <a:gd name="connsiteY3" fmla="*/ 3067050 h 3067050"/>
              <a:gd name="connsiteX4" fmla="*/ 0 w 2768600"/>
              <a:gd name="connsiteY4" fmla="*/ 0 h 3067050"/>
              <a:gd name="connsiteX0" fmla="*/ 774700 w 2768600"/>
              <a:gd name="connsiteY0" fmla="*/ 0 h 3067050"/>
              <a:gd name="connsiteX1" fmla="*/ 2768600 w 2768600"/>
              <a:gd name="connsiteY1" fmla="*/ 0 h 3067050"/>
              <a:gd name="connsiteX2" fmla="*/ 1917700 w 2768600"/>
              <a:gd name="connsiteY2" fmla="*/ 3067050 h 3067050"/>
              <a:gd name="connsiteX3" fmla="*/ 0 w 2768600"/>
              <a:gd name="connsiteY3" fmla="*/ 3067050 h 3067050"/>
              <a:gd name="connsiteX4" fmla="*/ 774700 w 2768600"/>
              <a:gd name="connsiteY4" fmla="*/ 0 h 30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8600" h="3067050">
                <a:moveTo>
                  <a:pt x="774700" y="0"/>
                </a:moveTo>
                <a:lnTo>
                  <a:pt x="2768600" y="0"/>
                </a:lnTo>
                <a:lnTo>
                  <a:pt x="1917700" y="3067050"/>
                </a:lnTo>
                <a:lnTo>
                  <a:pt x="0" y="3067050"/>
                </a:lnTo>
                <a:lnTo>
                  <a:pt x="77470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2" name="组合 7"/>
          <p:cNvGrpSpPr>
            <a:grpSpLocks/>
          </p:cNvGrpSpPr>
          <p:nvPr/>
        </p:nvGrpSpPr>
        <p:grpSpPr bwMode="auto">
          <a:xfrm>
            <a:off x="985838" y="1841500"/>
            <a:ext cx="2954337" cy="1308100"/>
            <a:chOff x="2875615" y="389506"/>
            <a:chExt cx="2952851" cy="1308288"/>
          </a:xfrm>
        </p:grpSpPr>
        <p:sp>
          <p:nvSpPr>
            <p:cNvPr id="14355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7F7F7F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7F7F7F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4" name="文本框 13"/>
            <p:cNvSpPr txBox="1">
              <a:spLocks noChangeArrowheads="1"/>
            </p:cNvSpPr>
            <p:nvPr/>
          </p:nvSpPr>
          <p:spPr bwMode="auto">
            <a:xfrm>
              <a:off x="4421062" y="389506"/>
              <a:ext cx="1364563" cy="584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96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PART02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文本框 66"/>
            <p:cNvSpPr txBox="1">
              <a:spLocks noChangeArrowheads="1"/>
            </p:cNvSpPr>
            <p:nvPr/>
          </p:nvSpPr>
          <p:spPr bwMode="auto">
            <a:xfrm>
              <a:off x="2875615" y="880115"/>
              <a:ext cx="2952851" cy="308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5355629" y="1286573"/>
              <a:ext cx="287193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7" name="组合 7"/>
          <p:cNvGrpSpPr>
            <a:grpSpLocks/>
          </p:cNvGrpSpPr>
          <p:nvPr/>
        </p:nvGrpSpPr>
        <p:grpSpPr bwMode="auto">
          <a:xfrm>
            <a:off x="985838" y="3321050"/>
            <a:ext cx="2954337" cy="1320800"/>
            <a:chOff x="2875615" y="376804"/>
            <a:chExt cx="2952851" cy="1320990"/>
          </a:xfrm>
        </p:grpSpPr>
        <p:sp>
          <p:nvSpPr>
            <p:cNvPr id="14351" name="文本框 66"/>
            <p:cNvSpPr txBox="1">
              <a:spLocks noChangeArrowheads="1"/>
            </p:cNvSpPr>
            <p:nvPr/>
          </p:nvSpPr>
          <p:spPr bwMode="auto">
            <a:xfrm>
              <a:off x="2989865" y="1374629"/>
              <a:ext cx="28148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lnSpc>
                  <a:spcPts val="900"/>
                </a:lnSpc>
              </a:pPr>
              <a:r>
                <a:rPr lang="en-US" altLang="zh-CN" sz="600">
                  <a:solidFill>
                    <a:srgbClr val="7F7F7F"/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>
                <a:solidFill>
                  <a:srgbClr val="7F7F7F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9" name="文本框 13"/>
            <p:cNvSpPr txBox="1">
              <a:spLocks noChangeArrowheads="1"/>
            </p:cNvSpPr>
            <p:nvPr/>
          </p:nvSpPr>
          <p:spPr bwMode="auto">
            <a:xfrm>
              <a:off x="4433756" y="376804"/>
              <a:ext cx="1364563" cy="584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96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PART03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" name="文本框 66"/>
            <p:cNvSpPr txBox="1">
              <a:spLocks noChangeArrowheads="1"/>
            </p:cNvSpPr>
            <p:nvPr/>
          </p:nvSpPr>
          <p:spPr bwMode="auto">
            <a:xfrm>
              <a:off x="2875615" y="880114"/>
              <a:ext cx="2952851" cy="308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51" name="任意多边形 50"/>
            <p:cNvSpPr/>
            <p:nvPr/>
          </p:nvSpPr>
          <p:spPr>
            <a:xfrm>
              <a:off x="5355629" y="1286573"/>
              <a:ext cx="287193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4051300" y="990600"/>
            <a:ext cx="3124200" cy="3022600"/>
            <a:chOff x="4051300" y="990600"/>
            <a:chExt cx="3124200" cy="3022600"/>
          </a:xfrm>
        </p:grpSpPr>
        <p:sp>
          <p:nvSpPr>
            <p:cNvPr id="3" name="任意多边形 2"/>
            <p:cNvSpPr/>
            <p:nvPr/>
          </p:nvSpPr>
          <p:spPr>
            <a:xfrm>
              <a:off x="4051300" y="990600"/>
              <a:ext cx="3124200" cy="0"/>
            </a:xfrm>
            <a:custGeom>
              <a:avLst/>
              <a:gdLst>
                <a:gd name="connsiteX0" fmla="*/ 0 w 3124200"/>
                <a:gd name="connsiteY0" fmla="*/ 0 h 0"/>
                <a:gd name="connsiteX1" fmla="*/ 3124200 w 3124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4200">
                  <a:moveTo>
                    <a:pt x="0" y="0"/>
                  </a:moveTo>
                  <a:lnTo>
                    <a:pt x="3124200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2" name="任意多边形 51"/>
            <p:cNvSpPr/>
            <p:nvPr/>
          </p:nvSpPr>
          <p:spPr>
            <a:xfrm>
              <a:off x="4051300" y="2425700"/>
              <a:ext cx="2019300" cy="46038"/>
            </a:xfrm>
            <a:custGeom>
              <a:avLst/>
              <a:gdLst>
                <a:gd name="connsiteX0" fmla="*/ 0 w 3124200"/>
                <a:gd name="connsiteY0" fmla="*/ 0 h 0"/>
                <a:gd name="connsiteX1" fmla="*/ 3124200 w 3124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4200">
                  <a:moveTo>
                    <a:pt x="0" y="0"/>
                  </a:moveTo>
                  <a:lnTo>
                    <a:pt x="3124200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3" name="任意多边形 52"/>
            <p:cNvSpPr/>
            <p:nvPr/>
          </p:nvSpPr>
          <p:spPr>
            <a:xfrm>
              <a:off x="4051300" y="3924300"/>
              <a:ext cx="1003300" cy="88900"/>
            </a:xfrm>
            <a:custGeom>
              <a:avLst/>
              <a:gdLst>
                <a:gd name="connsiteX0" fmla="*/ 0 w 3124200"/>
                <a:gd name="connsiteY0" fmla="*/ 0 h 0"/>
                <a:gd name="connsiteX1" fmla="*/ 3124200 w 31242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4200">
                  <a:moveTo>
                    <a:pt x="0" y="0"/>
                  </a:moveTo>
                  <a:lnTo>
                    <a:pt x="3124200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26" name="组合 25"/>
          <p:cNvGrpSpPr>
            <a:grpSpLocks/>
          </p:cNvGrpSpPr>
          <p:nvPr/>
        </p:nvGrpSpPr>
        <p:grpSpPr bwMode="auto">
          <a:xfrm>
            <a:off x="0" y="1931988"/>
            <a:ext cx="768350" cy="1279525"/>
            <a:chOff x="0" y="1931895"/>
            <a:chExt cx="768567" cy="1279711"/>
          </a:xfrm>
        </p:grpSpPr>
        <p:sp>
          <p:nvSpPr>
            <p:cNvPr id="27" name="等腰三角形 26"/>
            <p:cNvSpPr/>
            <p:nvPr/>
          </p:nvSpPr>
          <p:spPr>
            <a:xfrm rot="5400000">
              <a:off x="-255573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4347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7"/>
          <p:cNvGrpSpPr>
            <a:grpSpLocks/>
          </p:cNvGrpSpPr>
          <p:nvPr/>
        </p:nvGrpSpPr>
        <p:grpSpPr bwMode="auto">
          <a:xfrm>
            <a:off x="5965825" y="2871788"/>
            <a:ext cx="2827338" cy="1312862"/>
            <a:chOff x="2872442" y="376804"/>
            <a:chExt cx="2825662" cy="1313369"/>
          </a:xfrm>
        </p:grpSpPr>
        <p:sp>
          <p:nvSpPr>
            <p:cNvPr id="34" name="文本框 66"/>
            <p:cNvSpPr txBox="1">
              <a:spLocks noChangeArrowheads="1"/>
            </p:cNvSpPr>
            <p:nvPr/>
          </p:nvSpPr>
          <p:spPr bwMode="auto">
            <a:xfrm>
              <a:off x="2883548" y="1367787"/>
              <a:ext cx="2814556" cy="322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ts val="900"/>
                </a:lnSpc>
                <a:defRPr/>
              </a:pPr>
              <a:r>
                <a:rPr lang="en-US" altLang="zh-CN" sz="60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this is a sample text. insert your desired text here. Again. this is a dummy text. enter your own text here. this is a sample text. </a:t>
              </a:r>
              <a:endParaRPr lang="zh-CN" altLang="en-US" sz="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5" name="文本框 13"/>
            <p:cNvSpPr txBox="1">
              <a:spLocks noChangeArrowheads="1"/>
            </p:cNvSpPr>
            <p:nvPr/>
          </p:nvSpPr>
          <p:spPr bwMode="auto">
            <a:xfrm>
              <a:off x="2872442" y="376804"/>
              <a:ext cx="1364441" cy="584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96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PART01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文本框 66"/>
            <p:cNvSpPr txBox="1">
              <a:spLocks noChangeArrowheads="1"/>
            </p:cNvSpPr>
            <p:nvPr/>
          </p:nvSpPr>
          <p:spPr bwMode="auto">
            <a:xfrm>
              <a:off x="2875615" y="880235"/>
              <a:ext cx="2554360" cy="276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1" hangingPunct="1">
                <a:defRPr sz="4400">
                  <a:latin typeface="Simply City Light" panose="020B0303020202080204" pitchFamily="34" charset="0"/>
                  <a:ea typeface="SimSun-ExtB" panose="02010609060101010101" pitchFamily="49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elvetica" panose="020B0604020202020204" pitchFamily="34" charset="0"/>
                </a:rPr>
                <a:t>PLEASE ADD YOUR TITLE HERE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973982" y="1262971"/>
              <a:ext cx="287168" cy="0"/>
            </a:xfrm>
            <a:custGeom>
              <a:avLst/>
              <a:gdLst>
                <a:gd name="connsiteX0" fmla="*/ 0 w 504825"/>
                <a:gd name="connsiteY0" fmla="*/ 0 h 0"/>
                <a:gd name="connsiteX1" fmla="*/ 504825 w 504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0" y="0"/>
                  </a:moveTo>
                  <a:lnTo>
                    <a:pt x="504825" y="0"/>
                  </a:lnTo>
                </a:path>
              </a:pathLst>
            </a:cu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2895600" y="755650"/>
            <a:ext cx="5808663" cy="1868488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1050925" y="755650"/>
            <a:ext cx="1612900" cy="1868488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1050925" y="2832100"/>
            <a:ext cx="2273300" cy="14779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3552825" y="2832100"/>
            <a:ext cx="2273300" cy="14779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1" name="文本框 13"/>
          <p:cNvSpPr txBox="1">
            <a:spLocks noChangeArrowheads="1"/>
          </p:cNvSpPr>
          <p:nvPr/>
        </p:nvSpPr>
        <p:spPr bwMode="auto">
          <a:xfrm>
            <a:off x="1422400" y="1011238"/>
            <a:ext cx="382746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8800">
                <a:solidFill>
                  <a:schemeClr val="bg1"/>
                </a:solidFill>
                <a:latin typeface="LeviBrush" panose="00000400000000000000" pitchFamily="2" charset="0"/>
              </a:rPr>
              <a:t>POWER</a:t>
            </a:r>
            <a:endParaRPr lang="zh-CN" altLang="en-US" sz="8800">
              <a:solidFill>
                <a:schemeClr val="bg1"/>
              </a:solidFill>
              <a:latin typeface="LeviBrush" panose="00000400000000000000" pitchFamily="2" charset="0"/>
            </a:endParaRPr>
          </a:p>
        </p:txBody>
      </p:sp>
      <p:sp>
        <p:nvSpPr>
          <p:cNvPr id="52" name="文本框 13"/>
          <p:cNvSpPr txBox="1">
            <a:spLocks noChangeArrowheads="1"/>
          </p:cNvSpPr>
          <p:nvPr/>
        </p:nvSpPr>
        <p:spPr bwMode="auto">
          <a:xfrm>
            <a:off x="2971800" y="1839913"/>
            <a:ext cx="3536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8000">
                <a:solidFill>
                  <a:schemeClr val="bg1"/>
                </a:solidFill>
                <a:latin typeface="LeviBrush" panose="00000400000000000000" pitchFamily="2" charset="0"/>
              </a:rPr>
              <a:t>POINTS</a:t>
            </a:r>
            <a:endParaRPr lang="zh-CN" altLang="en-US" sz="8000">
              <a:solidFill>
                <a:schemeClr val="bg1"/>
              </a:solidFill>
              <a:latin typeface="LeviBrush" panose="00000400000000000000" pitchFamily="2" charset="0"/>
            </a:endParaRPr>
          </a:p>
        </p:txBody>
      </p:sp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0" y="1931988"/>
            <a:ext cx="768350" cy="1279525"/>
            <a:chOff x="0" y="1931895"/>
            <a:chExt cx="768567" cy="1279711"/>
          </a:xfrm>
        </p:grpSpPr>
        <p:sp>
          <p:nvSpPr>
            <p:cNvPr id="15" name="等腰三角形 14"/>
            <p:cNvSpPr/>
            <p:nvPr/>
          </p:nvSpPr>
          <p:spPr>
            <a:xfrm rot="5400000">
              <a:off x="-255573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5371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  <p:bldP spid="49" grpId="0" animBg="1"/>
      <p:bldP spid="50" grpId="0" animBg="1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66"/>
          <p:cNvSpPr txBox="1">
            <a:spLocks noChangeArrowheads="1"/>
          </p:cNvSpPr>
          <p:nvPr/>
        </p:nvSpPr>
        <p:spPr bwMode="auto">
          <a:xfrm>
            <a:off x="2063750" y="1638300"/>
            <a:ext cx="52387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900"/>
              </a:lnSpc>
              <a:defRPr/>
            </a:pPr>
            <a:r>
              <a:rPr lang="en-US" altLang="zh-CN" sz="6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this is a sample text. insert your desired text here. Again. this is a dummy text. enter your own text here. this is a sample text. this is a sample text. insert your desired text here. Again. this is a dummy text. enter your own text here. this is a sample text. this is a sample text. insert your desired text here. Again. this is a dummy text. enter your own text here. this is a sample text. this is a sample text. insert your desired text here. Again. this is a dummy text. enter your own text here. this is a sample text. </a:t>
            </a:r>
            <a:endParaRPr lang="zh-CN" altLang="en-US" sz="600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文本框 13"/>
          <p:cNvSpPr txBox="1">
            <a:spLocks noChangeArrowheads="1"/>
          </p:cNvSpPr>
          <p:nvPr/>
        </p:nvSpPr>
        <p:spPr bwMode="auto">
          <a:xfrm>
            <a:off x="3984625" y="628650"/>
            <a:ext cx="1365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eaLnBrk="1" hangingPunct="1">
              <a:defRPr sz="9600">
                <a:solidFill>
                  <a:schemeClr val="bg1"/>
                </a:solidFill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PART01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文本框 66"/>
          <p:cNvSpPr txBox="1">
            <a:spLocks noChangeArrowheads="1"/>
          </p:cNvSpPr>
          <p:nvPr/>
        </p:nvSpPr>
        <p:spPr bwMode="auto">
          <a:xfrm>
            <a:off x="3378200" y="1131888"/>
            <a:ext cx="2555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eaLnBrk="1" hangingPunct="1">
              <a:defRPr sz="4400">
                <a:latin typeface="Simply City Light" panose="020B030302020208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</a:rPr>
              <a:t>PLEASE ADD YOUR TITLE HERE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20204" pitchFamily="34" charset="0"/>
            </a:endParaRPr>
          </a:p>
        </p:txBody>
      </p:sp>
      <p:sp>
        <p:nvSpPr>
          <p:cNvPr id="37" name="任意多边形 36"/>
          <p:cNvSpPr/>
          <p:nvPr/>
        </p:nvSpPr>
        <p:spPr bwMode="auto">
          <a:xfrm>
            <a:off x="4525963" y="1538288"/>
            <a:ext cx="287337" cy="0"/>
          </a:xfrm>
          <a:custGeom>
            <a:avLst/>
            <a:gdLst>
              <a:gd name="connsiteX0" fmla="*/ 0 w 504825"/>
              <a:gd name="connsiteY0" fmla="*/ 0 h 0"/>
              <a:gd name="connsiteX1" fmla="*/ 504825 w 50482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4825">
                <a:moveTo>
                  <a:pt x="0" y="0"/>
                </a:moveTo>
                <a:lnTo>
                  <a:pt x="504825" y="0"/>
                </a:lnTo>
              </a:path>
            </a:pathLst>
          </a:cu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9144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>
            <a:grpSpLocks/>
          </p:cNvGrpSpPr>
          <p:nvPr/>
        </p:nvGrpSpPr>
        <p:grpSpPr bwMode="auto">
          <a:xfrm>
            <a:off x="0" y="1931988"/>
            <a:ext cx="768350" cy="1279525"/>
            <a:chOff x="0" y="1931895"/>
            <a:chExt cx="768567" cy="1279711"/>
          </a:xfrm>
        </p:grpSpPr>
        <p:sp>
          <p:nvSpPr>
            <p:cNvPr id="12" name="等腰三角形 11"/>
            <p:cNvSpPr/>
            <p:nvPr/>
          </p:nvSpPr>
          <p:spPr>
            <a:xfrm rot="5400000">
              <a:off x="-255573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7417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61975" y="473075"/>
            <a:ext cx="8020050" cy="41973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1" name="文本框 66"/>
          <p:cNvSpPr txBox="1">
            <a:spLocks noChangeArrowheads="1"/>
          </p:cNvSpPr>
          <p:nvPr/>
        </p:nvSpPr>
        <p:spPr bwMode="auto">
          <a:xfrm>
            <a:off x="2849563" y="1165225"/>
            <a:ext cx="27051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900"/>
              </a:lnSpc>
            </a:pPr>
            <a:r>
              <a:rPr lang="en-US" altLang="zh-CN" sz="600">
                <a:solidFill>
                  <a:schemeClr val="bg1"/>
                </a:solidFill>
                <a:latin typeface="Helvetica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this is a sample text. insert your desired text here. Again. this is a dummy text. enter your own text here. this is a sample text. </a:t>
            </a:r>
            <a:endParaRPr lang="zh-CN" altLang="en-US" sz="600">
              <a:solidFill>
                <a:schemeClr val="bg1"/>
              </a:solidFill>
              <a:latin typeface="Helvetica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2" name="文本框 66"/>
          <p:cNvSpPr txBox="1">
            <a:spLocks noChangeArrowheads="1"/>
          </p:cNvSpPr>
          <p:nvPr/>
        </p:nvSpPr>
        <p:spPr bwMode="auto">
          <a:xfrm>
            <a:off x="1058863" y="874713"/>
            <a:ext cx="18780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00">
                <a:solidFill>
                  <a:schemeClr val="bg1"/>
                </a:solidFill>
                <a:latin typeface="Helvetica-Roman-SemiB" pitchFamily="2" charset="0"/>
                <a:ea typeface="SimSun-ExtB" panose="02010609060101010101" pitchFamily="49" charset="-122"/>
                <a:cs typeface="Arial" panose="020B0604020202020204" pitchFamily="34" charset="0"/>
              </a:rPr>
              <a:t>PLEASE ADD YOUR TITLE HERE</a:t>
            </a:r>
            <a:endParaRPr lang="zh-CN" altLang="en-US" sz="1800">
              <a:solidFill>
                <a:schemeClr val="bg1"/>
              </a:solidFill>
              <a:latin typeface="Helvetica-Roman-SemiB" pitchFamily="2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53" name="文本框 66"/>
          <p:cNvSpPr txBox="1">
            <a:spLocks noChangeArrowheads="1"/>
          </p:cNvSpPr>
          <p:nvPr/>
        </p:nvSpPr>
        <p:spPr bwMode="auto">
          <a:xfrm>
            <a:off x="6624638" y="4178300"/>
            <a:ext cx="17303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eaLnBrk="1" hangingPunct="1">
              <a:defRPr sz="4400">
                <a:latin typeface="Simply City Light" panose="020B0303020202080204" pitchFamily="34" charset="0"/>
                <a:ea typeface="SimSun-ExtB" panose="02010609060101010101" pitchFamily="49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685800" fontAlgn="base">
              <a:spcBef>
                <a:spcPct val="0"/>
              </a:spcBef>
              <a:spcAft>
                <a:spcPct val="0"/>
              </a:spcAft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</a:rPr>
              <a:t>Please Add Your Title Here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Helvetica" panose="020B0604020202020204" pitchFamily="34" charset="0"/>
            </a:endParaRPr>
          </a:p>
        </p:txBody>
      </p:sp>
      <p:grpSp>
        <p:nvGrpSpPr>
          <p:cNvPr id="54" name="组合 53"/>
          <p:cNvGrpSpPr>
            <a:grpSpLocks/>
          </p:cNvGrpSpPr>
          <p:nvPr/>
        </p:nvGrpSpPr>
        <p:grpSpPr bwMode="auto">
          <a:xfrm>
            <a:off x="1744663" y="1989138"/>
            <a:ext cx="1292225" cy="1285875"/>
            <a:chOff x="1285877" y="626664"/>
            <a:chExt cx="1343022" cy="1335887"/>
          </a:xfrm>
        </p:grpSpPr>
        <p:sp>
          <p:nvSpPr>
            <p:cNvPr id="55" name="Oval 480"/>
            <p:cNvSpPr>
              <a:spLocks noChangeArrowheads="1"/>
            </p:cNvSpPr>
            <p:nvPr/>
          </p:nvSpPr>
          <p:spPr bwMode="auto">
            <a:xfrm>
              <a:off x="1285877" y="626664"/>
              <a:ext cx="1343022" cy="1335887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56" name="Freeform 481"/>
            <p:cNvSpPr>
              <a:spLocks noEditPoints="1"/>
            </p:cNvSpPr>
            <p:nvPr/>
          </p:nvSpPr>
          <p:spPr bwMode="auto">
            <a:xfrm>
              <a:off x="1601008" y="1020833"/>
              <a:ext cx="716058" cy="488176"/>
            </a:xfrm>
            <a:custGeom>
              <a:avLst/>
              <a:gdLst>
                <a:gd name="T0" fmla="*/ 160662 w 181"/>
                <a:gd name="T1" fmla="*/ 37383 h 124"/>
                <a:gd name="T2" fmla="*/ 205498 w 181"/>
                <a:gd name="T3" fmla="*/ 59813 h 124"/>
                <a:gd name="T4" fmla="*/ 218575 w 181"/>
                <a:gd name="T5" fmla="*/ 80374 h 124"/>
                <a:gd name="T6" fmla="*/ 242862 w 181"/>
                <a:gd name="T7" fmla="*/ 76635 h 124"/>
                <a:gd name="T8" fmla="*/ 248466 w 181"/>
                <a:gd name="T9" fmla="*/ 76635 h 124"/>
                <a:gd name="T10" fmla="*/ 302643 w 181"/>
                <a:gd name="T11" fmla="*/ 136448 h 124"/>
                <a:gd name="T12" fmla="*/ 233521 w 181"/>
                <a:gd name="T13" fmla="*/ 194392 h 124"/>
                <a:gd name="T14" fmla="*/ 170003 w 181"/>
                <a:gd name="T15" fmla="*/ 194392 h 124"/>
                <a:gd name="T16" fmla="*/ 80331 w 181"/>
                <a:gd name="T17" fmla="*/ 194392 h 124"/>
                <a:gd name="T18" fmla="*/ 33627 w 181"/>
                <a:gd name="T19" fmla="*/ 147663 h 124"/>
                <a:gd name="T20" fmla="*/ 74727 w 181"/>
                <a:gd name="T21" fmla="*/ 102803 h 124"/>
                <a:gd name="T22" fmla="*/ 100881 w 181"/>
                <a:gd name="T23" fmla="*/ 100934 h 124"/>
                <a:gd name="T24" fmla="*/ 108354 w 181"/>
                <a:gd name="T25" fmla="*/ 74766 h 124"/>
                <a:gd name="T26" fmla="*/ 160662 w 181"/>
                <a:gd name="T27" fmla="*/ 37383 h 124"/>
                <a:gd name="T28" fmla="*/ 160662 w 181"/>
                <a:gd name="T29" fmla="*/ 0 h 124"/>
                <a:gd name="T30" fmla="*/ 72858 w 181"/>
                <a:gd name="T31" fmla="*/ 63551 h 124"/>
                <a:gd name="T32" fmla="*/ 0 w 181"/>
                <a:gd name="T33" fmla="*/ 147663 h 124"/>
                <a:gd name="T34" fmla="*/ 82199 w 181"/>
                <a:gd name="T35" fmla="*/ 229906 h 124"/>
                <a:gd name="T36" fmla="*/ 231653 w 181"/>
                <a:gd name="T37" fmla="*/ 231775 h 124"/>
                <a:gd name="T38" fmla="*/ 338138 w 181"/>
                <a:gd name="T39" fmla="*/ 136448 h 124"/>
                <a:gd name="T40" fmla="*/ 244730 w 181"/>
                <a:gd name="T41" fmla="*/ 39252 h 124"/>
                <a:gd name="T42" fmla="*/ 235389 w 181"/>
                <a:gd name="T43" fmla="*/ 39252 h 124"/>
                <a:gd name="T44" fmla="*/ 160662 w 181"/>
                <a:gd name="T45" fmla="*/ 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1" h="124">
                  <a:moveTo>
                    <a:pt x="86" y="20"/>
                  </a:moveTo>
                  <a:cubicBezTo>
                    <a:pt x="96" y="20"/>
                    <a:pt x="104" y="25"/>
                    <a:pt x="110" y="32"/>
                  </a:cubicBezTo>
                  <a:cubicBezTo>
                    <a:pt x="117" y="43"/>
                    <a:pt x="117" y="43"/>
                    <a:pt x="117" y="43"/>
                  </a:cubicBezTo>
                  <a:cubicBezTo>
                    <a:pt x="130" y="41"/>
                    <a:pt x="130" y="41"/>
                    <a:pt x="130" y="41"/>
                  </a:cubicBezTo>
                  <a:cubicBezTo>
                    <a:pt x="131" y="41"/>
                    <a:pt x="132" y="41"/>
                    <a:pt x="133" y="41"/>
                  </a:cubicBezTo>
                  <a:cubicBezTo>
                    <a:pt x="150" y="41"/>
                    <a:pt x="162" y="60"/>
                    <a:pt x="162" y="73"/>
                  </a:cubicBezTo>
                  <a:cubicBezTo>
                    <a:pt x="162" y="86"/>
                    <a:pt x="150" y="104"/>
                    <a:pt x="125" y="104"/>
                  </a:cubicBezTo>
                  <a:cubicBezTo>
                    <a:pt x="120" y="104"/>
                    <a:pt x="106" y="104"/>
                    <a:pt x="91" y="104"/>
                  </a:cubicBezTo>
                  <a:cubicBezTo>
                    <a:pt x="73" y="104"/>
                    <a:pt x="53" y="104"/>
                    <a:pt x="43" y="104"/>
                  </a:cubicBezTo>
                  <a:cubicBezTo>
                    <a:pt x="29" y="104"/>
                    <a:pt x="18" y="93"/>
                    <a:pt x="18" y="79"/>
                  </a:cubicBezTo>
                  <a:cubicBezTo>
                    <a:pt x="18" y="67"/>
                    <a:pt x="28" y="56"/>
                    <a:pt x="40" y="55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62" y="28"/>
                    <a:pt x="73" y="20"/>
                    <a:pt x="86" y="20"/>
                  </a:cubicBezTo>
                  <a:close/>
                  <a:moveTo>
                    <a:pt x="86" y="0"/>
                  </a:moveTo>
                  <a:cubicBezTo>
                    <a:pt x="64" y="0"/>
                    <a:pt x="46" y="15"/>
                    <a:pt x="39" y="34"/>
                  </a:cubicBezTo>
                  <a:cubicBezTo>
                    <a:pt x="17" y="37"/>
                    <a:pt x="0" y="56"/>
                    <a:pt x="0" y="79"/>
                  </a:cubicBezTo>
                  <a:cubicBezTo>
                    <a:pt x="0" y="103"/>
                    <a:pt x="20" y="123"/>
                    <a:pt x="44" y="123"/>
                  </a:cubicBezTo>
                  <a:cubicBezTo>
                    <a:pt x="62" y="123"/>
                    <a:pt x="112" y="124"/>
                    <a:pt x="124" y="124"/>
                  </a:cubicBezTo>
                  <a:cubicBezTo>
                    <a:pt x="160" y="124"/>
                    <a:pt x="181" y="98"/>
                    <a:pt x="181" y="73"/>
                  </a:cubicBezTo>
                  <a:cubicBezTo>
                    <a:pt x="181" y="50"/>
                    <a:pt x="162" y="21"/>
                    <a:pt x="131" y="21"/>
                  </a:cubicBezTo>
                  <a:cubicBezTo>
                    <a:pt x="130" y="21"/>
                    <a:pt x="128" y="21"/>
                    <a:pt x="126" y="21"/>
                  </a:cubicBezTo>
                  <a:cubicBezTo>
                    <a:pt x="118" y="9"/>
                    <a:pt x="103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grpSp>
        <p:nvGrpSpPr>
          <p:cNvPr id="57" name="组合 56"/>
          <p:cNvGrpSpPr>
            <a:grpSpLocks/>
          </p:cNvGrpSpPr>
          <p:nvPr/>
        </p:nvGrpSpPr>
        <p:grpSpPr bwMode="auto">
          <a:xfrm>
            <a:off x="6097588" y="1989138"/>
            <a:ext cx="1292225" cy="1285875"/>
            <a:chOff x="3752852" y="626664"/>
            <a:chExt cx="1343022" cy="1335887"/>
          </a:xfrm>
        </p:grpSpPr>
        <p:sp>
          <p:nvSpPr>
            <p:cNvPr id="58" name="Oval 480"/>
            <p:cNvSpPr>
              <a:spLocks noChangeArrowheads="1"/>
            </p:cNvSpPr>
            <p:nvPr/>
          </p:nvSpPr>
          <p:spPr bwMode="auto">
            <a:xfrm>
              <a:off x="3752852" y="626664"/>
              <a:ext cx="1343022" cy="1335887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4064753" y="991193"/>
              <a:ext cx="788674" cy="627654"/>
              <a:chOff x="155576" y="754063"/>
              <a:chExt cx="1143000" cy="909638"/>
            </a:xfrm>
            <a:solidFill>
              <a:schemeClr val="bg1"/>
            </a:solidFill>
          </p:grpSpPr>
          <p:sp>
            <p:nvSpPr>
              <p:cNvPr id="60" name="Freeform 13"/>
              <p:cNvSpPr>
                <a:spLocks noEditPoints="1"/>
              </p:cNvSpPr>
              <p:nvPr/>
            </p:nvSpPr>
            <p:spPr bwMode="auto">
              <a:xfrm>
                <a:off x="155576" y="855663"/>
                <a:ext cx="985838" cy="808038"/>
              </a:xfrm>
              <a:custGeom>
                <a:avLst/>
                <a:gdLst>
                  <a:gd name="T0" fmla="*/ 98 w 119"/>
                  <a:gd name="T1" fmla="*/ 40 h 95"/>
                  <a:gd name="T2" fmla="*/ 95 w 119"/>
                  <a:gd name="T3" fmla="*/ 36 h 95"/>
                  <a:gd name="T4" fmla="*/ 94 w 119"/>
                  <a:gd name="T5" fmla="*/ 22 h 95"/>
                  <a:gd name="T6" fmla="*/ 69 w 119"/>
                  <a:gd name="T7" fmla="*/ 23 h 95"/>
                  <a:gd name="T8" fmla="*/ 65 w 119"/>
                  <a:gd name="T9" fmla="*/ 16 h 95"/>
                  <a:gd name="T10" fmla="*/ 45 w 119"/>
                  <a:gd name="T11" fmla="*/ 6 h 95"/>
                  <a:gd name="T12" fmla="*/ 11 w 119"/>
                  <a:gd name="T13" fmla="*/ 34 h 95"/>
                  <a:gd name="T14" fmla="*/ 1 w 119"/>
                  <a:gd name="T15" fmla="*/ 60 h 95"/>
                  <a:gd name="T16" fmla="*/ 51 w 119"/>
                  <a:gd name="T17" fmla="*/ 93 h 95"/>
                  <a:gd name="T18" fmla="*/ 110 w 119"/>
                  <a:gd name="T19" fmla="*/ 67 h 95"/>
                  <a:gd name="T20" fmla="*/ 98 w 119"/>
                  <a:gd name="T21" fmla="*/ 40 h 95"/>
                  <a:gd name="T22" fmla="*/ 52 w 119"/>
                  <a:gd name="T23" fmla="*/ 86 h 95"/>
                  <a:gd name="T24" fmla="*/ 14 w 119"/>
                  <a:gd name="T25" fmla="*/ 62 h 95"/>
                  <a:gd name="T26" fmla="*/ 52 w 119"/>
                  <a:gd name="T27" fmla="*/ 35 h 95"/>
                  <a:gd name="T28" fmla="*/ 91 w 119"/>
                  <a:gd name="T29" fmla="*/ 57 h 95"/>
                  <a:gd name="T30" fmla="*/ 52 w 119"/>
                  <a:gd name="T31" fmla="*/ 8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9" h="95">
                    <a:moveTo>
                      <a:pt x="98" y="40"/>
                    </a:moveTo>
                    <a:cubicBezTo>
                      <a:pt x="93" y="39"/>
                      <a:pt x="95" y="36"/>
                      <a:pt x="95" y="36"/>
                    </a:cubicBezTo>
                    <a:cubicBezTo>
                      <a:pt x="95" y="36"/>
                      <a:pt x="100" y="28"/>
                      <a:pt x="94" y="22"/>
                    </a:cubicBezTo>
                    <a:cubicBezTo>
                      <a:pt x="87" y="14"/>
                      <a:pt x="69" y="23"/>
                      <a:pt x="69" y="23"/>
                    </a:cubicBezTo>
                    <a:cubicBezTo>
                      <a:pt x="62" y="25"/>
                      <a:pt x="64" y="22"/>
                      <a:pt x="65" y="16"/>
                    </a:cubicBezTo>
                    <a:cubicBezTo>
                      <a:pt x="65" y="10"/>
                      <a:pt x="63" y="0"/>
                      <a:pt x="45" y="6"/>
                    </a:cubicBezTo>
                    <a:cubicBezTo>
                      <a:pt x="26" y="12"/>
                      <a:pt x="11" y="34"/>
                      <a:pt x="11" y="34"/>
                    </a:cubicBezTo>
                    <a:cubicBezTo>
                      <a:pt x="0" y="49"/>
                      <a:pt x="1" y="60"/>
                      <a:pt x="1" y="60"/>
                    </a:cubicBezTo>
                    <a:cubicBezTo>
                      <a:pt x="4" y="85"/>
                      <a:pt x="30" y="91"/>
                      <a:pt x="51" y="93"/>
                    </a:cubicBezTo>
                    <a:cubicBezTo>
                      <a:pt x="72" y="95"/>
                      <a:pt x="102" y="86"/>
                      <a:pt x="110" y="67"/>
                    </a:cubicBezTo>
                    <a:cubicBezTo>
                      <a:pt x="119" y="48"/>
                      <a:pt x="103" y="41"/>
                      <a:pt x="98" y="40"/>
                    </a:cubicBezTo>
                    <a:close/>
                    <a:moveTo>
                      <a:pt x="52" y="86"/>
                    </a:moveTo>
                    <a:cubicBezTo>
                      <a:pt x="31" y="87"/>
                      <a:pt x="14" y="76"/>
                      <a:pt x="14" y="62"/>
                    </a:cubicBezTo>
                    <a:cubicBezTo>
                      <a:pt x="14" y="48"/>
                      <a:pt x="31" y="36"/>
                      <a:pt x="52" y="35"/>
                    </a:cubicBezTo>
                    <a:cubicBezTo>
                      <a:pt x="74" y="34"/>
                      <a:pt x="91" y="43"/>
                      <a:pt x="91" y="57"/>
                    </a:cubicBezTo>
                    <a:cubicBezTo>
                      <a:pt x="91" y="72"/>
                      <a:pt x="74" y="85"/>
                      <a:pt x="52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61" name="Freeform 14"/>
              <p:cNvSpPr>
                <a:spLocks noEditPoints="1"/>
              </p:cNvSpPr>
              <p:nvPr/>
            </p:nvSpPr>
            <p:spPr bwMode="auto">
              <a:xfrm>
                <a:off x="379413" y="1212850"/>
                <a:ext cx="388938" cy="357188"/>
              </a:xfrm>
              <a:custGeom>
                <a:avLst/>
                <a:gdLst>
                  <a:gd name="T0" fmla="*/ 21 w 47"/>
                  <a:gd name="T1" fmla="*/ 3 h 42"/>
                  <a:gd name="T2" fmla="*/ 2 w 47"/>
                  <a:gd name="T3" fmla="*/ 25 h 42"/>
                  <a:gd name="T4" fmla="*/ 8 w 47"/>
                  <a:gd name="T5" fmla="*/ 35 h 42"/>
                  <a:gd name="T6" fmla="*/ 40 w 47"/>
                  <a:gd name="T7" fmla="*/ 29 h 42"/>
                  <a:gd name="T8" fmla="*/ 21 w 47"/>
                  <a:gd name="T9" fmla="*/ 3 h 42"/>
                  <a:gd name="T10" fmla="*/ 16 w 47"/>
                  <a:gd name="T11" fmla="*/ 31 h 42"/>
                  <a:gd name="T12" fmla="*/ 8 w 47"/>
                  <a:gd name="T13" fmla="*/ 26 h 42"/>
                  <a:gd name="T14" fmla="*/ 15 w 47"/>
                  <a:gd name="T15" fmla="*/ 19 h 42"/>
                  <a:gd name="T16" fmla="*/ 23 w 47"/>
                  <a:gd name="T17" fmla="*/ 24 h 42"/>
                  <a:gd name="T18" fmla="*/ 16 w 47"/>
                  <a:gd name="T19" fmla="*/ 31 h 42"/>
                  <a:gd name="T20" fmla="*/ 28 w 47"/>
                  <a:gd name="T21" fmla="*/ 20 h 42"/>
                  <a:gd name="T22" fmla="*/ 25 w 47"/>
                  <a:gd name="T23" fmla="*/ 20 h 42"/>
                  <a:gd name="T24" fmla="*/ 26 w 47"/>
                  <a:gd name="T25" fmla="*/ 16 h 42"/>
                  <a:gd name="T26" fmla="*/ 30 w 47"/>
                  <a:gd name="T27" fmla="*/ 16 h 42"/>
                  <a:gd name="T28" fmla="*/ 28 w 47"/>
                  <a:gd name="T29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42">
                    <a:moveTo>
                      <a:pt x="21" y="3"/>
                    </a:moveTo>
                    <a:cubicBezTo>
                      <a:pt x="0" y="5"/>
                      <a:pt x="2" y="25"/>
                      <a:pt x="2" y="25"/>
                    </a:cubicBezTo>
                    <a:cubicBezTo>
                      <a:pt x="2" y="25"/>
                      <a:pt x="2" y="32"/>
                      <a:pt x="8" y="35"/>
                    </a:cubicBezTo>
                    <a:cubicBezTo>
                      <a:pt x="21" y="42"/>
                      <a:pt x="33" y="38"/>
                      <a:pt x="40" y="29"/>
                    </a:cubicBezTo>
                    <a:cubicBezTo>
                      <a:pt x="47" y="21"/>
                      <a:pt x="43" y="0"/>
                      <a:pt x="21" y="3"/>
                    </a:cubicBezTo>
                    <a:close/>
                    <a:moveTo>
                      <a:pt x="16" y="31"/>
                    </a:moveTo>
                    <a:cubicBezTo>
                      <a:pt x="12" y="31"/>
                      <a:pt x="8" y="29"/>
                      <a:pt x="8" y="26"/>
                    </a:cubicBezTo>
                    <a:cubicBezTo>
                      <a:pt x="8" y="22"/>
                      <a:pt x="11" y="19"/>
                      <a:pt x="15" y="19"/>
                    </a:cubicBezTo>
                    <a:cubicBezTo>
                      <a:pt x="20" y="18"/>
                      <a:pt x="23" y="21"/>
                      <a:pt x="23" y="24"/>
                    </a:cubicBezTo>
                    <a:cubicBezTo>
                      <a:pt x="23" y="27"/>
                      <a:pt x="20" y="31"/>
                      <a:pt x="16" y="31"/>
                    </a:cubicBezTo>
                    <a:close/>
                    <a:moveTo>
                      <a:pt x="28" y="20"/>
                    </a:moveTo>
                    <a:cubicBezTo>
                      <a:pt x="27" y="21"/>
                      <a:pt x="25" y="21"/>
                      <a:pt x="25" y="20"/>
                    </a:cubicBezTo>
                    <a:cubicBezTo>
                      <a:pt x="24" y="19"/>
                      <a:pt x="24" y="17"/>
                      <a:pt x="26" y="16"/>
                    </a:cubicBezTo>
                    <a:cubicBezTo>
                      <a:pt x="27" y="15"/>
                      <a:pt x="29" y="15"/>
                      <a:pt x="30" y="16"/>
                    </a:cubicBezTo>
                    <a:cubicBezTo>
                      <a:pt x="30" y="17"/>
                      <a:pt x="30" y="19"/>
                      <a:pt x="2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62" name="Freeform 15"/>
              <p:cNvSpPr>
                <a:spLocks/>
              </p:cNvSpPr>
              <p:nvPr/>
            </p:nvSpPr>
            <p:spPr bwMode="auto">
              <a:xfrm>
                <a:off x="892176" y="890588"/>
                <a:ext cx="215900" cy="228600"/>
              </a:xfrm>
              <a:custGeom>
                <a:avLst/>
                <a:gdLst>
                  <a:gd name="T0" fmla="*/ 20 w 26"/>
                  <a:gd name="T1" fmla="*/ 27 h 27"/>
                  <a:gd name="T2" fmla="*/ 23 w 26"/>
                  <a:gd name="T3" fmla="*/ 24 h 27"/>
                  <a:gd name="T4" fmla="*/ 23 w 26"/>
                  <a:gd name="T5" fmla="*/ 24 h 27"/>
                  <a:gd name="T6" fmla="*/ 4 w 26"/>
                  <a:gd name="T7" fmla="*/ 4 h 27"/>
                  <a:gd name="T8" fmla="*/ 0 w 26"/>
                  <a:gd name="T9" fmla="*/ 8 h 27"/>
                  <a:gd name="T10" fmla="*/ 4 w 26"/>
                  <a:gd name="T11" fmla="*/ 11 h 27"/>
                  <a:gd name="T12" fmla="*/ 16 w 26"/>
                  <a:gd name="T13" fmla="*/ 23 h 27"/>
                  <a:gd name="T14" fmla="*/ 20 w 26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27">
                    <a:moveTo>
                      <a:pt x="20" y="27"/>
                    </a:moveTo>
                    <a:cubicBezTo>
                      <a:pt x="21" y="27"/>
                      <a:pt x="23" y="26"/>
                      <a:pt x="23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6" y="0"/>
                      <a:pt x="4" y="4"/>
                      <a:pt x="4" y="4"/>
                    </a:cubicBezTo>
                    <a:cubicBezTo>
                      <a:pt x="2" y="4"/>
                      <a:pt x="0" y="6"/>
                      <a:pt x="0" y="8"/>
                    </a:cubicBezTo>
                    <a:cubicBezTo>
                      <a:pt x="0" y="10"/>
                      <a:pt x="2" y="11"/>
                      <a:pt x="4" y="11"/>
                    </a:cubicBezTo>
                    <a:cubicBezTo>
                      <a:pt x="19" y="8"/>
                      <a:pt x="16" y="23"/>
                      <a:pt x="16" y="23"/>
                    </a:cubicBezTo>
                    <a:cubicBezTo>
                      <a:pt x="16" y="25"/>
                      <a:pt x="18" y="27"/>
                      <a:pt x="20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63" name="Freeform 16"/>
              <p:cNvSpPr>
                <a:spLocks/>
              </p:cNvSpPr>
              <p:nvPr/>
            </p:nvSpPr>
            <p:spPr bwMode="auto">
              <a:xfrm>
                <a:off x="850901" y="754063"/>
                <a:ext cx="447675" cy="425450"/>
              </a:xfrm>
              <a:custGeom>
                <a:avLst/>
                <a:gdLst>
                  <a:gd name="T0" fmla="*/ 22 w 54"/>
                  <a:gd name="T1" fmla="*/ 2 h 50"/>
                  <a:gd name="T2" fmla="*/ 4 w 54"/>
                  <a:gd name="T3" fmla="*/ 2 h 50"/>
                  <a:gd name="T4" fmla="*/ 4 w 54"/>
                  <a:gd name="T5" fmla="*/ 2 h 50"/>
                  <a:gd name="T6" fmla="*/ 4 w 54"/>
                  <a:gd name="T7" fmla="*/ 2 h 50"/>
                  <a:gd name="T8" fmla="*/ 0 w 54"/>
                  <a:gd name="T9" fmla="*/ 7 h 50"/>
                  <a:gd name="T10" fmla="*/ 5 w 54"/>
                  <a:gd name="T11" fmla="*/ 12 h 50"/>
                  <a:gd name="T12" fmla="*/ 10 w 54"/>
                  <a:gd name="T13" fmla="*/ 11 h 50"/>
                  <a:gd name="T14" fmla="*/ 35 w 54"/>
                  <a:gd name="T15" fmla="*/ 24 h 50"/>
                  <a:gd name="T16" fmla="*/ 37 w 54"/>
                  <a:gd name="T17" fmla="*/ 41 h 50"/>
                  <a:gd name="T18" fmla="*/ 36 w 54"/>
                  <a:gd name="T19" fmla="*/ 46 h 50"/>
                  <a:gd name="T20" fmla="*/ 41 w 54"/>
                  <a:gd name="T21" fmla="*/ 50 h 50"/>
                  <a:gd name="T22" fmla="*/ 46 w 54"/>
                  <a:gd name="T23" fmla="*/ 46 h 50"/>
                  <a:gd name="T24" fmla="*/ 46 w 54"/>
                  <a:gd name="T25" fmla="*/ 46 h 50"/>
                  <a:gd name="T26" fmla="*/ 22 w 54"/>
                  <a:gd name="T27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50">
                    <a:moveTo>
                      <a:pt x="22" y="2"/>
                    </a:moveTo>
                    <a:cubicBezTo>
                      <a:pt x="14" y="0"/>
                      <a:pt x="7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3"/>
                      <a:pt x="0" y="5"/>
                      <a:pt x="0" y="7"/>
                    </a:cubicBezTo>
                    <a:cubicBezTo>
                      <a:pt x="0" y="10"/>
                      <a:pt x="2" y="12"/>
                      <a:pt x="5" y="12"/>
                    </a:cubicBezTo>
                    <a:cubicBezTo>
                      <a:pt x="5" y="12"/>
                      <a:pt x="8" y="12"/>
                      <a:pt x="10" y="11"/>
                    </a:cubicBezTo>
                    <a:cubicBezTo>
                      <a:pt x="12" y="10"/>
                      <a:pt x="27" y="11"/>
                      <a:pt x="35" y="24"/>
                    </a:cubicBezTo>
                    <a:cubicBezTo>
                      <a:pt x="39" y="33"/>
                      <a:pt x="37" y="40"/>
                      <a:pt x="37" y="41"/>
                    </a:cubicBezTo>
                    <a:cubicBezTo>
                      <a:pt x="37" y="41"/>
                      <a:pt x="36" y="43"/>
                      <a:pt x="36" y="46"/>
                    </a:cubicBezTo>
                    <a:cubicBezTo>
                      <a:pt x="36" y="49"/>
                      <a:pt x="38" y="50"/>
                      <a:pt x="41" y="50"/>
                    </a:cubicBezTo>
                    <a:cubicBezTo>
                      <a:pt x="43" y="50"/>
                      <a:pt x="45" y="50"/>
                      <a:pt x="46" y="46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54" y="18"/>
                      <a:pt x="36" y="5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64" name="组合 63"/>
          <p:cNvGrpSpPr>
            <a:grpSpLocks/>
          </p:cNvGrpSpPr>
          <p:nvPr/>
        </p:nvGrpSpPr>
        <p:grpSpPr bwMode="auto">
          <a:xfrm>
            <a:off x="3921125" y="1989138"/>
            <a:ext cx="1292225" cy="1285875"/>
            <a:chOff x="6219827" y="626664"/>
            <a:chExt cx="1343022" cy="1335887"/>
          </a:xfrm>
        </p:grpSpPr>
        <p:sp>
          <p:nvSpPr>
            <p:cNvPr id="65" name="Oval 480"/>
            <p:cNvSpPr>
              <a:spLocks noChangeArrowheads="1"/>
            </p:cNvSpPr>
            <p:nvPr/>
          </p:nvSpPr>
          <p:spPr bwMode="auto">
            <a:xfrm>
              <a:off x="6219827" y="626664"/>
              <a:ext cx="1343022" cy="1335887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6528766" y="991168"/>
              <a:ext cx="725144" cy="609032"/>
              <a:chOff x="7321551" y="763588"/>
              <a:chExt cx="1050925" cy="882650"/>
            </a:xfrm>
            <a:solidFill>
              <a:schemeClr val="bg1"/>
            </a:solidFill>
          </p:grpSpPr>
          <p:sp>
            <p:nvSpPr>
              <p:cNvPr id="67" name="Freeform 11"/>
              <p:cNvSpPr>
                <a:spLocks noEditPoints="1"/>
              </p:cNvSpPr>
              <p:nvPr/>
            </p:nvSpPr>
            <p:spPr bwMode="auto">
              <a:xfrm>
                <a:off x="7321551" y="763588"/>
                <a:ext cx="744538" cy="704850"/>
              </a:xfrm>
              <a:custGeom>
                <a:avLst/>
                <a:gdLst>
                  <a:gd name="T0" fmla="*/ 86 w 90"/>
                  <a:gd name="T1" fmla="*/ 32 h 83"/>
                  <a:gd name="T2" fmla="*/ 90 w 90"/>
                  <a:gd name="T3" fmla="*/ 32 h 83"/>
                  <a:gd name="T4" fmla="*/ 45 w 90"/>
                  <a:gd name="T5" fmla="*/ 0 h 83"/>
                  <a:gd name="T6" fmla="*/ 0 w 90"/>
                  <a:gd name="T7" fmla="*/ 39 h 83"/>
                  <a:gd name="T8" fmla="*/ 18 w 90"/>
                  <a:gd name="T9" fmla="*/ 69 h 83"/>
                  <a:gd name="T10" fmla="*/ 13 w 90"/>
                  <a:gd name="T11" fmla="*/ 83 h 83"/>
                  <a:gd name="T12" fmla="*/ 29 w 90"/>
                  <a:gd name="T13" fmla="*/ 75 h 83"/>
                  <a:gd name="T14" fmla="*/ 45 w 90"/>
                  <a:gd name="T15" fmla="*/ 77 h 83"/>
                  <a:gd name="T16" fmla="*/ 49 w 90"/>
                  <a:gd name="T17" fmla="*/ 77 h 83"/>
                  <a:gd name="T18" fmla="*/ 48 w 90"/>
                  <a:gd name="T19" fmla="*/ 67 h 83"/>
                  <a:gd name="T20" fmla="*/ 86 w 90"/>
                  <a:gd name="T21" fmla="*/ 32 h 83"/>
                  <a:gd name="T22" fmla="*/ 62 w 90"/>
                  <a:gd name="T23" fmla="*/ 19 h 83"/>
                  <a:gd name="T24" fmla="*/ 67 w 90"/>
                  <a:gd name="T25" fmla="*/ 25 h 83"/>
                  <a:gd name="T26" fmla="*/ 62 w 90"/>
                  <a:gd name="T27" fmla="*/ 31 h 83"/>
                  <a:gd name="T28" fmla="*/ 55 w 90"/>
                  <a:gd name="T29" fmla="*/ 25 h 83"/>
                  <a:gd name="T30" fmla="*/ 62 w 90"/>
                  <a:gd name="T31" fmla="*/ 19 h 83"/>
                  <a:gd name="T32" fmla="*/ 30 w 90"/>
                  <a:gd name="T33" fmla="*/ 31 h 83"/>
                  <a:gd name="T34" fmla="*/ 23 w 90"/>
                  <a:gd name="T35" fmla="*/ 25 h 83"/>
                  <a:gd name="T36" fmla="*/ 30 w 90"/>
                  <a:gd name="T37" fmla="*/ 19 h 83"/>
                  <a:gd name="T38" fmla="*/ 36 w 90"/>
                  <a:gd name="T39" fmla="*/ 25 h 83"/>
                  <a:gd name="T40" fmla="*/ 30 w 90"/>
                  <a:gd name="T41" fmla="*/ 31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" h="83">
                    <a:moveTo>
                      <a:pt x="86" y="32"/>
                    </a:moveTo>
                    <a:cubicBezTo>
                      <a:pt x="87" y="32"/>
                      <a:pt x="89" y="32"/>
                      <a:pt x="90" y="32"/>
                    </a:cubicBezTo>
                    <a:cubicBezTo>
                      <a:pt x="86" y="14"/>
                      <a:pt x="67" y="0"/>
                      <a:pt x="45" y="0"/>
                    </a:cubicBezTo>
                    <a:cubicBezTo>
                      <a:pt x="20" y="0"/>
                      <a:pt x="0" y="17"/>
                      <a:pt x="0" y="39"/>
                    </a:cubicBezTo>
                    <a:cubicBezTo>
                      <a:pt x="0" y="51"/>
                      <a:pt x="6" y="61"/>
                      <a:pt x="18" y="69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29" y="75"/>
                      <a:pt x="29" y="75"/>
                      <a:pt x="29" y="75"/>
                    </a:cubicBezTo>
                    <a:cubicBezTo>
                      <a:pt x="35" y="76"/>
                      <a:pt x="39" y="77"/>
                      <a:pt x="45" y="77"/>
                    </a:cubicBezTo>
                    <a:cubicBezTo>
                      <a:pt x="46" y="77"/>
                      <a:pt x="48" y="77"/>
                      <a:pt x="49" y="77"/>
                    </a:cubicBezTo>
                    <a:cubicBezTo>
                      <a:pt x="48" y="74"/>
                      <a:pt x="48" y="71"/>
                      <a:pt x="48" y="67"/>
                    </a:cubicBezTo>
                    <a:cubicBezTo>
                      <a:pt x="48" y="48"/>
                      <a:pt x="65" y="32"/>
                      <a:pt x="86" y="32"/>
                    </a:cubicBezTo>
                    <a:close/>
                    <a:moveTo>
                      <a:pt x="62" y="19"/>
                    </a:moveTo>
                    <a:cubicBezTo>
                      <a:pt x="65" y="19"/>
                      <a:pt x="67" y="22"/>
                      <a:pt x="67" y="25"/>
                    </a:cubicBezTo>
                    <a:cubicBezTo>
                      <a:pt x="67" y="29"/>
                      <a:pt x="65" y="31"/>
                      <a:pt x="62" y="31"/>
                    </a:cubicBezTo>
                    <a:cubicBezTo>
                      <a:pt x="58" y="31"/>
                      <a:pt x="55" y="29"/>
                      <a:pt x="55" y="25"/>
                    </a:cubicBezTo>
                    <a:cubicBezTo>
                      <a:pt x="55" y="22"/>
                      <a:pt x="58" y="19"/>
                      <a:pt x="62" y="19"/>
                    </a:cubicBezTo>
                    <a:close/>
                    <a:moveTo>
                      <a:pt x="30" y="31"/>
                    </a:moveTo>
                    <a:cubicBezTo>
                      <a:pt x="27" y="31"/>
                      <a:pt x="23" y="29"/>
                      <a:pt x="23" y="25"/>
                    </a:cubicBezTo>
                    <a:cubicBezTo>
                      <a:pt x="23" y="22"/>
                      <a:pt x="27" y="19"/>
                      <a:pt x="30" y="19"/>
                    </a:cubicBezTo>
                    <a:cubicBezTo>
                      <a:pt x="33" y="19"/>
                      <a:pt x="36" y="22"/>
                      <a:pt x="36" y="25"/>
                    </a:cubicBezTo>
                    <a:cubicBezTo>
                      <a:pt x="36" y="29"/>
                      <a:pt x="33" y="31"/>
                      <a:pt x="30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  <p:sp>
            <p:nvSpPr>
              <p:cNvPr id="68" name="Freeform 12"/>
              <p:cNvSpPr>
                <a:spLocks noEditPoints="1"/>
              </p:cNvSpPr>
              <p:nvPr/>
            </p:nvSpPr>
            <p:spPr bwMode="auto">
              <a:xfrm>
                <a:off x="7735888" y="1052513"/>
                <a:ext cx="636588" cy="593725"/>
              </a:xfrm>
              <a:custGeom>
                <a:avLst/>
                <a:gdLst>
                  <a:gd name="T0" fmla="*/ 77 w 77"/>
                  <a:gd name="T1" fmla="*/ 33 h 70"/>
                  <a:gd name="T2" fmla="*/ 39 w 77"/>
                  <a:gd name="T3" fmla="*/ 0 h 70"/>
                  <a:gd name="T4" fmla="*/ 0 w 77"/>
                  <a:gd name="T5" fmla="*/ 33 h 70"/>
                  <a:gd name="T6" fmla="*/ 39 w 77"/>
                  <a:gd name="T7" fmla="*/ 66 h 70"/>
                  <a:gd name="T8" fmla="*/ 52 w 77"/>
                  <a:gd name="T9" fmla="*/ 63 h 70"/>
                  <a:gd name="T10" fmla="*/ 65 w 77"/>
                  <a:gd name="T11" fmla="*/ 70 h 70"/>
                  <a:gd name="T12" fmla="*/ 61 w 77"/>
                  <a:gd name="T13" fmla="*/ 59 h 70"/>
                  <a:gd name="T14" fmla="*/ 77 w 77"/>
                  <a:gd name="T15" fmla="*/ 33 h 70"/>
                  <a:gd name="T16" fmla="*/ 26 w 77"/>
                  <a:gd name="T17" fmla="*/ 27 h 70"/>
                  <a:gd name="T18" fmla="*/ 22 w 77"/>
                  <a:gd name="T19" fmla="*/ 23 h 70"/>
                  <a:gd name="T20" fmla="*/ 26 w 77"/>
                  <a:gd name="T21" fmla="*/ 18 h 70"/>
                  <a:gd name="T22" fmla="*/ 32 w 77"/>
                  <a:gd name="T23" fmla="*/ 23 h 70"/>
                  <a:gd name="T24" fmla="*/ 26 w 77"/>
                  <a:gd name="T25" fmla="*/ 27 h 70"/>
                  <a:gd name="T26" fmla="*/ 51 w 77"/>
                  <a:gd name="T27" fmla="*/ 27 h 70"/>
                  <a:gd name="T28" fmla="*/ 47 w 77"/>
                  <a:gd name="T29" fmla="*/ 23 h 70"/>
                  <a:gd name="T30" fmla="*/ 51 w 77"/>
                  <a:gd name="T31" fmla="*/ 18 h 70"/>
                  <a:gd name="T32" fmla="*/ 57 w 77"/>
                  <a:gd name="T33" fmla="*/ 23 h 70"/>
                  <a:gd name="T34" fmla="*/ 51 w 77"/>
                  <a:gd name="T35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" h="70">
                    <a:moveTo>
                      <a:pt x="77" y="33"/>
                    </a:moveTo>
                    <a:cubicBezTo>
                      <a:pt x="77" y="15"/>
                      <a:pt x="59" y="0"/>
                      <a:pt x="39" y="0"/>
                    </a:cubicBezTo>
                    <a:cubicBezTo>
                      <a:pt x="17" y="0"/>
                      <a:pt x="0" y="15"/>
                      <a:pt x="0" y="33"/>
                    </a:cubicBezTo>
                    <a:cubicBezTo>
                      <a:pt x="0" y="51"/>
                      <a:pt x="17" y="66"/>
                      <a:pt x="39" y="66"/>
                    </a:cubicBezTo>
                    <a:cubicBezTo>
                      <a:pt x="43" y="66"/>
                      <a:pt x="48" y="65"/>
                      <a:pt x="52" y="63"/>
                    </a:cubicBezTo>
                    <a:cubicBezTo>
                      <a:pt x="65" y="70"/>
                      <a:pt x="65" y="70"/>
                      <a:pt x="65" y="70"/>
                    </a:cubicBezTo>
                    <a:cubicBezTo>
                      <a:pt x="61" y="59"/>
                      <a:pt x="61" y="59"/>
                      <a:pt x="61" y="59"/>
                    </a:cubicBezTo>
                    <a:cubicBezTo>
                      <a:pt x="70" y="52"/>
                      <a:pt x="77" y="43"/>
                      <a:pt x="77" y="33"/>
                    </a:cubicBezTo>
                    <a:close/>
                    <a:moveTo>
                      <a:pt x="26" y="27"/>
                    </a:moveTo>
                    <a:cubicBezTo>
                      <a:pt x="24" y="27"/>
                      <a:pt x="22" y="25"/>
                      <a:pt x="22" y="23"/>
                    </a:cubicBezTo>
                    <a:cubicBezTo>
                      <a:pt x="22" y="21"/>
                      <a:pt x="24" y="18"/>
                      <a:pt x="26" y="18"/>
                    </a:cubicBezTo>
                    <a:cubicBezTo>
                      <a:pt x="30" y="18"/>
                      <a:pt x="32" y="21"/>
                      <a:pt x="32" y="23"/>
                    </a:cubicBezTo>
                    <a:cubicBezTo>
                      <a:pt x="32" y="25"/>
                      <a:pt x="30" y="27"/>
                      <a:pt x="26" y="27"/>
                    </a:cubicBezTo>
                    <a:close/>
                    <a:moveTo>
                      <a:pt x="51" y="27"/>
                    </a:moveTo>
                    <a:cubicBezTo>
                      <a:pt x="49" y="27"/>
                      <a:pt x="47" y="25"/>
                      <a:pt x="47" y="23"/>
                    </a:cubicBezTo>
                    <a:cubicBezTo>
                      <a:pt x="47" y="21"/>
                      <a:pt x="49" y="18"/>
                      <a:pt x="51" y="18"/>
                    </a:cubicBezTo>
                    <a:cubicBezTo>
                      <a:pt x="55" y="18"/>
                      <a:pt x="57" y="21"/>
                      <a:pt x="57" y="23"/>
                    </a:cubicBezTo>
                    <a:cubicBezTo>
                      <a:pt x="57" y="25"/>
                      <a:pt x="55" y="27"/>
                      <a:pt x="5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26" name="文本框 66"/>
          <p:cNvSpPr txBox="1">
            <a:spLocks noChangeArrowheads="1"/>
          </p:cNvSpPr>
          <p:nvPr/>
        </p:nvSpPr>
        <p:spPr bwMode="auto">
          <a:xfrm>
            <a:off x="1776413" y="3482975"/>
            <a:ext cx="1270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7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Please Add Your Title Here</a:t>
            </a:r>
            <a:endParaRPr lang="zh-CN" altLang="en-US" sz="700">
              <a:solidFill>
                <a:schemeClr val="bg1"/>
              </a:solidFill>
              <a:latin typeface="Helvetica" panose="020B0604020202020204" pitchFamily="34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7" name="文本框 66"/>
          <p:cNvSpPr txBox="1">
            <a:spLocks noChangeArrowheads="1"/>
          </p:cNvSpPr>
          <p:nvPr/>
        </p:nvSpPr>
        <p:spPr bwMode="auto">
          <a:xfrm>
            <a:off x="3986213" y="3482975"/>
            <a:ext cx="1270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7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Please Add Your Title Here</a:t>
            </a:r>
            <a:endParaRPr lang="zh-CN" altLang="en-US" sz="700">
              <a:solidFill>
                <a:schemeClr val="bg1"/>
              </a:solidFill>
              <a:latin typeface="Helvetica" panose="020B0604020202020204" pitchFamily="34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8" name="文本框 66"/>
          <p:cNvSpPr txBox="1">
            <a:spLocks noChangeArrowheads="1"/>
          </p:cNvSpPr>
          <p:nvPr/>
        </p:nvSpPr>
        <p:spPr bwMode="auto">
          <a:xfrm>
            <a:off x="6138863" y="3482975"/>
            <a:ext cx="1270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7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rPr>
              <a:t>Please Add Your Title Here</a:t>
            </a:r>
            <a:endParaRPr lang="zh-CN" altLang="en-US" sz="700">
              <a:solidFill>
                <a:schemeClr val="bg1"/>
              </a:solidFill>
              <a:latin typeface="Helvetica" panose="020B0604020202020204" pitchFamily="34" charset="0"/>
              <a:ea typeface="SimSun-ExtB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32" name="组合 31"/>
          <p:cNvGrpSpPr>
            <a:grpSpLocks/>
          </p:cNvGrpSpPr>
          <p:nvPr/>
        </p:nvGrpSpPr>
        <p:grpSpPr bwMode="auto">
          <a:xfrm>
            <a:off x="0" y="1931988"/>
            <a:ext cx="768350" cy="1279525"/>
            <a:chOff x="0" y="1931895"/>
            <a:chExt cx="768567" cy="1279711"/>
          </a:xfrm>
        </p:grpSpPr>
        <p:sp>
          <p:nvSpPr>
            <p:cNvPr id="33" name="等腰三角形 32"/>
            <p:cNvSpPr/>
            <p:nvPr/>
          </p:nvSpPr>
          <p:spPr>
            <a:xfrm rot="5400000">
              <a:off x="-255573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8447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809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1238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21600000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1" grpId="0"/>
      <p:bldP spid="52" grpId="0"/>
      <p:bldP spid="53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87700" y="0"/>
            <a:ext cx="5956300" cy="514350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1068388" y="612775"/>
            <a:ext cx="2865437" cy="3606800"/>
            <a:chOff x="1054100" y="584199"/>
            <a:chExt cx="2864758" cy="3606801"/>
          </a:xfrm>
        </p:grpSpPr>
        <p:sp>
          <p:nvSpPr>
            <p:cNvPr id="44" name="任意多边形 43"/>
            <p:cNvSpPr/>
            <p:nvPr/>
          </p:nvSpPr>
          <p:spPr>
            <a:xfrm rot="16200000">
              <a:off x="683079" y="955220"/>
              <a:ext cx="3606801" cy="2864758"/>
            </a:xfrm>
            <a:custGeom>
              <a:avLst/>
              <a:gdLst>
                <a:gd name="connsiteX0" fmla="*/ 3606801 w 3606801"/>
                <a:gd name="connsiteY0" fmla="*/ 0 h 2864758"/>
                <a:gd name="connsiteX1" fmla="*/ 3606801 w 3606801"/>
                <a:gd name="connsiteY1" fmla="*/ 2864758 h 2864758"/>
                <a:gd name="connsiteX2" fmla="*/ 3298624 w 3606801"/>
                <a:gd name="connsiteY2" fmla="*/ 2864758 h 2864758"/>
                <a:gd name="connsiteX3" fmla="*/ 3183189 w 3606801"/>
                <a:gd name="connsiteY3" fmla="*/ 2665731 h 2864758"/>
                <a:gd name="connsiteX4" fmla="*/ 3067753 w 3606801"/>
                <a:gd name="connsiteY4" fmla="*/ 2864758 h 2864758"/>
                <a:gd name="connsiteX5" fmla="*/ 0 w 3606801"/>
                <a:gd name="connsiteY5" fmla="*/ 2864757 h 2864758"/>
                <a:gd name="connsiteX6" fmla="*/ 1 w 3606801"/>
                <a:gd name="connsiteY6" fmla="*/ 0 h 2864758"/>
                <a:gd name="connsiteX7" fmla="*/ 3606801 w 3606801"/>
                <a:gd name="connsiteY7" fmla="*/ 0 h 2864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06801" h="2864758">
                  <a:moveTo>
                    <a:pt x="3606801" y="0"/>
                  </a:moveTo>
                  <a:lnTo>
                    <a:pt x="3606801" y="2864758"/>
                  </a:lnTo>
                  <a:lnTo>
                    <a:pt x="3298624" y="2864758"/>
                  </a:lnTo>
                  <a:lnTo>
                    <a:pt x="3183189" y="2665731"/>
                  </a:lnTo>
                  <a:lnTo>
                    <a:pt x="3067753" y="2864758"/>
                  </a:lnTo>
                  <a:lnTo>
                    <a:pt x="0" y="2864757"/>
                  </a:lnTo>
                  <a:lnTo>
                    <a:pt x="1" y="0"/>
                  </a:lnTo>
                  <a:lnTo>
                    <a:pt x="3606801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19466" name="组合 7"/>
            <p:cNvGrpSpPr>
              <a:grpSpLocks/>
            </p:cNvGrpSpPr>
            <p:nvPr/>
          </p:nvGrpSpPr>
          <p:grpSpPr bwMode="auto">
            <a:xfrm>
              <a:off x="1305680" y="1158397"/>
              <a:ext cx="2265561" cy="2476743"/>
              <a:chOff x="1707781" y="376804"/>
              <a:chExt cx="2264472" cy="2477097"/>
            </a:xfrm>
          </p:grpSpPr>
          <p:sp>
            <p:nvSpPr>
              <p:cNvPr id="39" name="文本框 66"/>
              <p:cNvSpPr txBox="1">
                <a:spLocks noChangeArrowheads="1"/>
              </p:cNvSpPr>
              <p:nvPr/>
            </p:nvSpPr>
            <p:spPr bwMode="auto">
              <a:xfrm>
                <a:off x="1708552" y="1723674"/>
                <a:ext cx="2263738" cy="11304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ts val="900"/>
                  </a:lnSpc>
                  <a:defRPr/>
                </a:pPr>
                <a:r>
                  <a:rPr lang="en-US" altLang="zh-CN" sz="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this is a sample text. insert your desired text here. Again. this is a dummy text. enter your own text here. this is a sample text. this is a sample text. insert your desired text here. Again. this is a dummy text. enter your own text here. this is a sample text. this is a sample text. insert your desired text here. Again. this is a dummy text. enter your own text here. this is a sample text. this is a sample text. insert your desired text here. Again. this is a dummy text. enter your own text here. this is a sample text. </a:t>
                </a:r>
                <a:endParaRPr lang="zh-CN" altLang="en-US" sz="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468" name="文本框 13"/>
              <p:cNvSpPr txBox="1">
                <a:spLocks noChangeArrowheads="1"/>
              </p:cNvSpPr>
              <p:nvPr/>
            </p:nvSpPr>
            <p:spPr bwMode="auto">
              <a:xfrm>
                <a:off x="1719860" y="376804"/>
                <a:ext cx="1363821" cy="584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>
                    <a:solidFill>
                      <a:schemeClr val="bg1"/>
                    </a:solidFill>
                    <a:latin typeface="Helvetica-Roman-SemiB" pitchFamily="2" charset="0"/>
                    <a:ea typeface="SimSun-ExtB" panose="02010609060101010101" pitchFamily="49" charset="-122"/>
                    <a:cs typeface="Arial" panose="020B0604020202020204" pitchFamily="34" charset="0"/>
                  </a:rPr>
                  <a:t>PART01</a:t>
                </a:r>
                <a:endParaRPr lang="zh-CN" altLang="en-US" sz="3200">
                  <a:solidFill>
                    <a:schemeClr val="bg1"/>
                  </a:solidFill>
                  <a:latin typeface="Helvetica-Roman-SemiB" pitchFamily="2" charset="0"/>
                  <a:ea typeface="SimSun-ExtB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1" name="文本框 66"/>
              <p:cNvSpPr txBox="1">
                <a:spLocks noChangeArrowheads="1"/>
              </p:cNvSpPr>
              <p:nvPr/>
            </p:nvSpPr>
            <p:spPr bwMode="auto">
              <a:xfrm>
                <a:off x="1711725" y="880591"/>
                <a:ext cx="1970260" cy="2762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eaLnBrk="1" hangingPunct="1">
                  <a:defRPr sz="4400">
                    <a:latin typeface="Simply City Light" panose="020B0303020202080204" pitchFamily="34" charset="0"/>
                    <a:ea typeface="SimSun-ExtB" panose="02010609060101010101" pitchFamily="49" charset="-122"/>
                    <a:cs typeface="Arial" panose="020B0604020202020204" pitchFamily="34" charset="0"/>
                  </a:defRPr>
                </a:lvl1pPr>
                <a:lvl2pPr marL="742950" indent="-285750"/>
                <a:lvl3pPr marL="1143000" indent="-228600"/>
                <a:lvl4pPr marL="1600200" indent="-228600"/>
                <a:lvl5pPr marL="2057400" indent="-228600"/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</a:lvl9pPr>
              </a:lstStyle>
              <a:p>
                <a:pPr>
                  <a:defRPr/>
                </a:pPr>
                <a:r>
                  <a:rPr lang="en-US" altLang="zh-CN" sz="1200" dirty="0">
                    <a:solidFill>
                      <a:schemeClr val="bg1"/>
                    </a:solidFill>
                    <a:latin typeface="Helvetica" panose="020B0604020202020204" pitchFamily="34" charset="0"/>
                  </a:rPr>
                  <a:t>Please Add Your Title </a:t>
                </a:r>
                <a:r>
                  <a:rPr lang="en-US" altLang="zh-CN" sz="1050" dirty="0">
                    <a:solidFill>
                      <a:schemeClr val="bg1"/>
                    </a:solidFill>
                    <a:latin typeface="Helvetica" panose="020B0604020202020204" pitchFamily="34" charset="0"/>
                  </a:rPr>
                  <a:t>Here</a:t>
                </a:r>
                <a:endParaRPr lang="zh-CN" altLang="en-US" sz="1200" dirty="0">
                  <a:solidFill>
                    <a:schemeClr val="bg1"/>
                  </a:solidFill>
                  <a:latin typeface="Helvetica" panose="020B0604020202020204" pitchFamily="34" charset="0"/>
                </a:endParaRPr>
              </a:p>
            </p:txBody>
          </p:sp>
          <p:sp>
            <p:nvSpPr>
              <p:cNvPr id="42" name="任意多边形 41"/>
              <p:cNvSpPr/>
              <p:nvPr/>
            </p:nvSpPr>
            <p:spPr>
              <a:xfrm>
                <a:off x="1814839" y="1379138"/>
                <a:ext cx="287131" cy="0"/>
              </a:xfrm>
              <a:custGeom>
                <a:avLst/>
                <a:gdLst>
                  <a:gd name="connsiteX0" fmla="*/ 0 w 504825"/>
                  <a:gd name="connsiteY0" fmla="*/ 0 h 0"/>
                  <a:gd name="connsiteX1" fmla="*/ 504825 w 504825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4825">
                    <a:moveTo>
                      <a:pt x="0" y="0"/>
                    </a:moveTo>
                    <a:lnTo>
                      <a:pt x="504825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7" name="文本框 13"/>
          <p:cNvSpPr txBox="1">
            <a:spLocks noChangeArrowheads="1"/>
          </p:cNvSpPr>
          <p:nvPr/>
        </p:nvSpPr>
        <p:spPr bwMode="auto">
          <a:xfrm>
            <a:off x="3146425" y="1158875"/>
            <a:ext cx="41576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9600">
                <a:solidFill>
                  <a:schemeClr val="bg1"/>
                </a:solidFill>
                <a:latin typeface="LeviBrush" panose="00000400000000000000" pitchFamily="2" charset="0"/>
              </a:rPr>
              <a:t>POWER</a:t>
            </a:r>
            <a:endParaRPr lang="zh-CN" altLang="en-US" sz="9600">
              <a:solidFill>
                <a:schemeClr val="bg1"/>
              </a:solidFill>
              <a:latin typeface="LeviBrush" panose="00000400000000000000" pitchFamily="2" charset="0"/>
            </a:endParaRPr>
          </a:p>
        </p:txBody>
      </p:sp>
      <p:sp>
        <p:nvSpPr>
          <p:cNvPr id="48" name="文本框 13"/>
          <p:cNvSpPr txBox="1">
            <a:spLocks noChangeArrowheads="1"/>
          </p:cNvSpPr>
          <p:nvPr/>
        </p:nvSpPr>
        <p:spPr bwMode="auto">
          <a:xfrm>
            <a:off x="4813300" y="2079625"/>
            <a:ext cx="3205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7200">
                <a:solidFill>
                  <a:schemeClr val="bg1"/>
                </a:solidFill>
                <a:latin typeface="LeviBrush" panose="00000400000000000000" pitchFamily="2" charset="0"/>
              </a:rPr>
              <a:t>POINTS</a:t>
            </a:r>
            <a:endParaRPr lang="zh-CN" altLang="en-US" sz="7200">
              <a:solidFill>
                <a:schemeClr val="bg1"/>
              </a:solidFill>
              <a:latin typeface="LeviBrush" panose="00000400000000000000" pitchFamily="2" charset="0"/>
            </a:endParaRPr>
          </a:p>
        </p:txBody>
      </p:sp>
      <p:grpSp>
        <p:nvGrpSpPr>
          <p:cNvPr id="16" name="组合 15"/>
          <p:cNvGrpSpPr>
            <a:grpSpLocks/>
          </p:cNvGrpSpPr>
          <p:nvPr/>
        </p:nvGrpSpPr>
        <p:grpSpPr bwMode="auto">
          <a:xfrm>
            <a:off x="0" y="1931988"/>
            <a:ext cx="768350" cy="1279525"/>
            <a:chOff x="0" y="1931895"/>
            <a:chExt cx="768567" cy="1279711"/>
          </a:xfrm>
        </p:grpSpPr>
        <p:sp>
          <p:nvSpPr>
            <p:cNvPr id="17" name="等腰三角形 16"/>
            <p:cNvSpPr/>
            <p:nvPr/>
          </p:nvSpPr>
          <p:spPr>
            <a:xfrm rot="5400000">
              <a:off x="-255573" y="2187468"/>
              <a:ext cx="1279711" cy="768567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19464" name="文本框 66"/>
            <p:cNvSpPr txBox="1">
              <a:spLocks noChangeArrowheads="1"/>
            </p:cNvSpPr>
            <p:nvPr/>
          </p:nvSpPr>
          <p:spPr bwMode="auto">
            <a:xfrm>
              <a:off x="11363" y="2435751"/>
              <a:ext cx="55335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chemeClr val="bg1"/>
                  </a:solidFill>
                  <a:latin typeface="Helvetica" panose="020B0604020202020204" pitchFamily="34" charset="0"/>
                  <a:ea typeface="SimSun-ExtB" panose="02010609060101010101" pitchFamily="49" charset="-122"/>
                  <a:cs typeface="Arial" panose="020B0604020202020204" pitchFamily="34" charset="0"/>
                </a:rPr>
                <a:t>LOGO</a:t>
              </a:r>
              <a:endParaRPr lang="zh-CN" altLang="en-US" sz="1000">
                <a:solidFill>
                  <a:schemeClr val="bg1"/>
                </a:solidFill>
                <a:latin typeface="Helvetica" panose="020B0604020202020204" pitchFamily="34" charset="0"/>
                <a:ea typeface="SimSun-ExtB" panose="02010609060101010101" pitchFamily="49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7" grpId="0"/>
      <p:bldP spid="48" grpId="0"/>
    </p:bldLst>
  </p:timing>
</p:sld>
</file>

<file path=ppt/theme/theme1.xml><?xml version="1.0" encoding="utf-8"?>
<a:theme xmlns:a="http://schemas.openxmlformats.org/drawingml/2006/main" name="Office 主题">
  <a:themeElements>
    <a:clrScheme name="08">
      <a:dk1>
        <a:sysClr val="windowText" lastClr="000000"/>
      </a:dk1>
      <a:lt1>
        <a:sysClr val="window" lastClr="FFFFFF"/>
      </a:lt1>
      <a:dk2>
        <a:srgbClr val="43C7CB"/>
      </a:dk2>
      <a:lt2>
        <a:srgbClr val="2A62AE"/>
      </a:lt2>
      <a:accent1>
        <a:srgbClr val="4C86D4"/>
      </a:accent1>
      <a:accent2>
        <a:srgbClr val="FEED45"/>
      </a:accent2>
      <a:accent3>
        <a:srgbClr val="0FB249"/>
      </a:accent3>
      <a:accent4>
        <a:srgbClr val="92D14F"/>
      </a:accent4>
      <a:accent5>
        <a:srgbClr val="89C54B"/>
      </a:accent5>
      <a:accent6>
        <a:srgbClr val="81B7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21005</TotalTime>
  <Words>3216</Words>
  <Application>Microsoft Office PowerPoint</Application>
  <PresentationFormat>全屏显示(16:9)</PresentationFormat>
  <Paragraphs>213</Paragraphs>
  <Slides>32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Helvetica-Roman-SemiB</vt:lpstr>
      <vt:lpstr>LeviBrush</vt:lpstr>
      <vt:lpstr>SimSun-ExtB</vt:lpstr>
      <vt:lpstr>宋体</vt:lpstr>
      <vt:lpstr>微软雅黑</vt:lpstr>
      <vt:lpstr>Arial</vt:lpstr>
      <vt:lpstr>Calibri</vt:lpstr>
      <vt:lpstr>Calibri Light</vt:lpstr>
      <vt:lpstr>Helvetica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微软公司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7825</cp:revision>
  <dcterms:created xsi:type="dcterms:W3CDTF">2015-10-08T14:18:46Z</dcterms:created>
  <dcterms:modified xsi:type="dcterms:W3CDTF">2016-11-06T09:40:56Z</dcterms:modified>
  <cp:category>锐旗设计；https://9ppt.taobao.com</cp:category>
</cp:coreProperties>
</file>